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Create a clearly labelled assistant using your approved notes and preferences.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No avatar, voice clone or paid assistant builder required for this core lesson.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Draft one fictional message using your explicit style rules.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4-agentic-systems/11-personal-digital-twin/index.html#11-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4-agentic-systems/11-personal-digital-twin/index.html#11-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4-agentic-systems/11-personal-digital-twin/index.html#11-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Build a useful style and knowledge twin.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Create a clearly labelled assistant using your approved notes and preferences.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Modules 02 and 06. Three self-authored or consented writing samples.</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An existing AI chat tool and approved text notes.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No avatar, voice clone or paid assistant builder required for this core lesson.</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Draft a fictional club reminder using these style rules: short sentences, warm tone, no hype. Facts: Saturday, 10:00, community room. Label it AI-assisted draft. Do not add promises, names or links.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This twin simulates documented preferences.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It is not a copy of a person or their mind.</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You review identity, facts and consent before use.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Choose its narrow purpose.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Pick message drafting or answering from your own notes.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who it helps and what it cannot do.</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Label the project a style/knowledge assistant.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Prepare approved material.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three short samples you wrote yourself.</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Remove private names and contact details.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source names and dates to the notes.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Extract explicit rules.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for a style card based on those samples.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Approve or edit each proposed rule.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treat inferred personality as a verified fact.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Start a scoped chat.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Paste the build prompt, approved style card and notes.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for one fictional reminder draft.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assistant disclosure visible.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unknowns and identity.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a question not covered by the notes.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It should say it lacks that information.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who it is: it must describe itself as an assistant.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Save a versioned card.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twin-card-v1.md and approved samples.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Log one correction after each trial.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Review every draft before it represents you publicly.</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300" dirty="0">
                <a:solidFill>
                  <a:srgbClr val="FFFFFF"/>
                </a:solidFill>
                <a:latin typeface="Inter" pitchFamily="34" charset="0"/>
                <a:ea typeface="Inter" pitchFamily="34" charset="-122"/>
                <a:cs typeface="Inter" pitchFamily="34" charset="-120"/>
              </a:rPr>
              <a:t>You are a clearly labelled AI style/knowledge assistant, not me. Use only the approved notes and style card below. Cite note names for facts. Say when information is absent. Draft only; never impersonate or claim actions. Style card: [paste]. Notes: [paste].</a:t>
            </a:r>
            <a:endParaRPr lang="en-US" sz="23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Compare this draft with my approved style card and notes. Flag invented facts, identity claims and style mismatches. Suggest one revision. Do not infer personality beyond the card. Card: [paste]. Notes: [paste]. Draft: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Style rules are explicit and approved.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Unknown questions get an honest unknown.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Outputs are clearly assistant drafts, not identity claims.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It sounds generic</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Replace vague adjectives with specific writing rules.</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It invents personal facts</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Limit context to approved notes and test again.</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retrieval over a consented note collection.</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Design an explicit approval handoff for public drafting.</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Create a clearly labelled assistant using your approved notes and preferences.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11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1097280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1051560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1051560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NIST</a:t>
            </a:r>
            <a:endParaRPr lang="en-US" sz="2200" dirty="0"/>
          </a:p>
        </p:txBody>
      </p:sp>
      <p:sp>
        <p:nvSpPr>
          <p:cNvPr id="8" name="Text 5"/>
          <p:cNvSpPr txBox="1"/>
          <p:nvPr/>
        </p:nvSpPr>
        <p:spPr>
          <a:xfrm>
            <a:off x="822960" y="4526280"/>
            <a:ext cx="1051560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Generative AI Profile</a:t>
            </a:r>
            <a:endParaRPr lang="en-US" sz="2000" dirty="0"/>
          </a:p>
        </p:txBody>
      </p:sp>
      <p:sp>
        <p:nvSpPr>
          <p:cNvPr id="9" name="Text 6"/>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0" name="Text 7"/>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a useful style and knowledge twin.</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