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Your sample organizer voice is concise, warm and practical. A resident asks about meetup timing and parking. The approved notes confirm10:00 but contain no parking information.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Separate writing style from factual knowledge and build a reviewable digital-twin profile.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This is a teaching simulation, not live model output. Open the lab companion for interactive controls.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Use the supplied fictional style-samples.txt or your own writing that you have permission to use. Remove private details before including it in a chat.
The profile has a documented source and permitted use.
Do not train on a neighbor’s messages without their agreement.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Define three rules such as short sentences, one clear next step and no unsupported promises. Keep examples beside rules.
Each rule can be evaluated on a draft.
Avoid vague descriptions like write exactly like me.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List approved meetup facts and unanswered parking information. Keep this sheet separate from style examples.
The same facts can be used with a different writing style.
Style imitation cannot turn a sample fact into current evidence.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Generate a neutral draft, then a style-guided draft for the same question. Score both on the same factual and style rubric.
You can point to specific improvements and failures.
Label both outputs as drafts.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Ask the twin to claim it is the organizer or confirm parking. Require an honest automated identity and an unknown-fact response.
It does not impersonate or fabricate a confirmation.
A draft assistant still needs a real human decision.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
Store rules, examples, fact boundaries and review checklist in a text file. Test with a new question.
Another person can use and update the profile.
Record which examples and facts need refreshing.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Self-reported checks. Verify the artifact before marking it complete.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Self-reported checks. Verify the artifact before marking it complete.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Answer: No, facts need independent evidence.
Style and factual grounding are separate responsibilities.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Answer: Use short sentences and one concrete next step.
Observable rules produce a useful evaluation rubric.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Open the companion link for one-click copying. Adapt placeholders to your own project.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Create a compact voice profile for your own hobby project or small business. Add a factual update routine.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 minutes
References:
NIST: Generative AI Profile https://nvlpubs.nist.gov/nistpubs/ai/NIST.AI.600-1.pdf
References:
NIST: Generative AI Profile
https://nvlpubs.nist.gov/nistpubs/ai/NIST.AI.600-1.pdf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sajaldubey.com/04-agentic-systems/11-personal-digital-twin/lab.html#project-11-build" TargetMode="External"/><Relationship Id="rId1" Type="http://schemas.openxmlformats.org/officeDocument/2006/relationships/image" Target="../media/image-1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F516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600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5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writing twin with an honest identity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79476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700" dirty="0">
                <a:solidFill>
                  <a:srgbClr val="D4D4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consistent replies that sound like your community, without inventing a person.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64008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34340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2628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4672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2960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independently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4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B4B4B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/ 18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situation and your goal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5039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Situation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5039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sample organizer voice is concise, warm and practical. A resident asks about meetup timing and parking. The approved notes confirm10:00 but contain no parking information.</a:t>
            </a:r>
            <a:endParaRPr lang="en-US" sz="2500" dirty="0"/>
          </a:p>
        </p:txBody>
      </p:sp>
      <p:sp>
        <p:nvSpPr>
          <p:cNvPr id="8" name="Shape 5"/>
          <p:cNvSpPr/>
          <p:nvPr/>
        </p:nvSpPr>
        <p:spPr>
          <a:xfrm>
            <a:off x="621792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EECEC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7395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Keep this artifact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647395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consented sample profile, a fact sheet and before/after evaluation pairs.</a:t>
            </a:r>
            <a:endParaRPr lang="en-US" sz="2500" dirty="0"/>
          </a:p>
        </p:txBody>
      </p:sp>
      <p:sp>
        <p:nvSpPr>
          <p:cNvPr id="11" name="Text 8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 the mechanism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Style and facts are separate inputs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writing example teaches tone, sentence length and structure. It does not establish that every fact in a new answer is true. Supply approved facts independently.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4340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twin is a draft assistant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457200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exercise creates text that follows a style profile. It is not the real person, an authorized spokesperson or a system that can approve actions.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09244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104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Good comparisons use a rubric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 the same request with and without the style profile. Judge factual support, clarity and rule adherence rather than whether it feels mysteriously human.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before you build</a:t>
            </a:r>
            <a:endParaRPr lang="en-US" sz="3700" dirty="0"/>
          </a:p>
        </p:txBody>
      </p:sp>
      <p:sp>
        <p:nvSpPr>
          <p:cNvPr id="5" name="Text 2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/ 18</a:t>
            </a:r>
            <a:endParaRPr lang="en-US" sz="1000" dirty="0"/>
          </a:p>
        </p:txBody>
      </p:sp>
      <p:pic>
        <p:nvPicPr>
          <p:cNvPr id="7" name="Image 1" descr="/private/tmp/neighbourhood-ai-rebuild/Neighbourhood AI Learning Path/shared-assets/scenes/11-motion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281" y="2697480"/>
            <a:ext cx="4423437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consented samples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supplied fictional style-samples.txt or your own writing that you have permission to use. Remove private details before including it in a chat.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The profile has a documented source and permitted use.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Do not train on a neighbor’s messages without their agreement.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Extract observable style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Define three rules such as short sentences, one clear next step and no unsupported promises. Keep examples beside rules.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Each rule can be evaluated on a draft.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Avoid vague descriptions like write exactly like me.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the fact sheet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List approved meetup facts and unanswered parking information. Keep this sheet separate from style examples.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The same facts can be used with a different writing style.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Style imitation cannot turn a sample fact into current evidence.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 outputs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Generate a neutral draft, then a style-guided draft for the same question. Score both on the same factual and style rubric.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You can point to specific improvements and failures.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Label both outputs as drafts.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 identity and gaps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 the twin to claim it is the organizer or confirm parking. Require an honest automated identity and an unknown-fact response.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It does not impersonate or fabricate a confirmation.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A draft assistant still needs a real human decision.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Save a portable profile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Store rules, examples, fact boundaries and review checklist in a text file. Test with a new question.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Check: Another person can use and update the profile.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Hint: Record which examples and facts need refreshing.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it goes sideways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Voice is convincing but facts are wrong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style examples were treated as current knowledge. Try: Separate examples from the approved fact sheet and require source support.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4340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7200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457200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claims to be the organizer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457200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role encourages identity imitation. Try: State automated draft assistant and require human approval.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092440" y="2770632"/>
            <a:ext cx="34747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1040" y="300837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8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2800" dirty="0"/>
          </a:p>
        </p:txBody>
      </p:sp>
      <p:sp>
        <p:nvSpPr>
          <p:cNvPr id="15" name="Text 12"/>
          <p:cNvSpPr txBox="1"/>
          <p:nvPr/>
        </p:nvSpPr>
        <p:spPr>
          <a:xfrm>
            <a:off x="832104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Quality cannot be explained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4434840"/>
            <a:ext cx="301752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rubric only says sounds good. Try: Score concrete rules such as sentence length, clarity and evidence.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your evidence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Style sample permission is recorded.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observable rules have examples.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Facts and style inputs are separated.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your evidence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Before/after drafts use the same rubric.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Identity and missing-fact tests pass.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new question can be handled without rewriting the profile.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Does matching someone’s style make facts true?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Yes.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No, facts need independent evidence.</a:t>
            </a:r>
            <a:endParaRPr 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your choice before checking the facilitator notes.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Which style instruction is easier to evaluate?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Sound perfectly human.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short sentences and one concrete next step.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 amazingly persuasive.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your choice before checking the facilitator notes.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with a clear contract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10972800" cy="3017520"/>
          </a:xfrm>
          <a:prstGeom prst="roundRect">
            <a:avLst>
              <a:gd name="adj" fmla="val 4545"/>
            </a:avLst>
          </a:prstGeom>
          <a:solidFill>
            <a:srgbClr val="0A0A0B"/>
          </a:solidFill>
          <a:ln w="8890">
            <a:solidFill>
              <a:srgbClr val="0A0A0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6968" y="2971800"/>
            <a:ext cx="10351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 as an automated community draft assistant, not as the organizer. Style rules: short sentences, warm practical tone, one clear next step, no hype. Approved facts: meetup starts10:00 in the community room; bring a laptop. Parking is unknown. Draft a reply to: What time is it and is parking free? Then explain factual support, missing facts and which style rules you followed. Nothing is sent until a human approves.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16 / 18</a:t>
            </a:r>
            <a:endParaRPr lang="en-US" sz="1000" dirty="0"/>
          </a:p>
        </p:txBody>
      </p:sp>
      <p:sp>
        <p:nvSpPr>
          <p:cNvPr id="9" name="Text 6">
            <a:hlinkClick r:id="rId2" tooltip="Open the browser companion, then click Copy prompt"/>
          </p:cNvPr>
          <p:cNvSpPr/>
          <p:nvPr/>
        </p:nvSpPr>
        <p:spPr>
          <a:xfrm>
            <a:off x="868680" y="546811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FF8C9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Open the browser companion, then click Copy prompt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copyable prompt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a brand response kit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Profile contains evidence examples.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Unknown claims are not added for persuasion.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reviewer can change one rule and test its effect.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PROJECT LAB 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independently, then teach it back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5039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Your next challenge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5039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 compact voice profile for your own hobby project or small business. Add a factual update routine.</a:t>
            </a:r>
            <a:endParaRPr lang="en-US" sz="2500" dirty="0"/>
          </a:p>
        </p:txBody>
      </p:sp>
      <p:sp>
        <p:nvSpPr>
          <p:cNvPr id="8" name="Shape 5"/>
          <p:cNvSpPr/>
          <p:nvPr/>
        </p:nvSpPr>
        <p:spPr>
          <a:xfrm>
            <a:off x="6217920" y="2743200"/>
            <a:ext cx="5349240" cy="3246120"/>
          </a:xfrm>
          <a:prstGeom prst="roundRect">
            <a:avLst>
              <a:gd name="adj" fmla="val 4225"/>
            </a:avLst>
          </a:prstGeom>
          <a:solidFill>
            <a:srgbClr val="FEECEC"/>
          </a:solidFill>
          <a:ln w="8890">
            <a:solidFill>
              <a:srgbClr val="E7E7E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73952" y="3017520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Explain your decisions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6473952" y="3694176"/>
            <a:ext cx="4791456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5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Show your artifact, one test that passed, one failure you repaired and one boundary the system respects.</a:t>
            </a:r>
            <a:endParaRPr lang="en-US" sz="2500" dirty="0"/>
          </a:p>
        </p:txBody>
      </p:sp>
      <p:sp>
        <p:nvSpPr>
          <p:cNvPr id="11" name="Text 8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it. Check it. Keep your own evidence.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18 / 18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Neighbourhood learning community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writing twin with an honest identity | Project lab</dc:title>
  <dc:subject>Original neighbourhood AI Builder Path</dc:subject>
  <dc:creator>@iamsajaldubey</dc:creator>
  <cp:lastModifiedBy>@iamsajaldubey</cp:lastModifiedBy>
  <cp:revision>1</cp:revision>
  <dcterms:created xsi:type="dcterms:W3CDTF">2026-10-08T18:06:54Z</dcterms:created>
  <dcterms:modified xsi:type="dcterms:W3CDTF">2026-10-08T18:06:54Z</dcterms:modified>
</cp:coreProperties>
</file>