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Two fictional setup options cost 3×18 + 2×12 and 4×20 + 1×15. The approved budget is 90. The agent may use a Calculator tool; it has no shopping or weather tool.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Build a bounded tool-using agent and explain its actual execution trace.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is a teaching simulation, not live model output. Open the lab companion for interactive controls.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Write the task and whitelist: compare supplied costs, use Calculator, return a draft recommendation. It may not purchase, send or browse.
The allowed actions and missing tools are explicit.
All prices are fictional sample inputs.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Configure n8n AI Agent with a model that supports tool calling and attach the Calculator sub-node. Set Maximum Iterations to4 for this exercise.
The node has at least one connected tool and a visible limit.
A chat model working in a basic chain may not support tool calling.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Supply the two cost formulas and budget90. Inspect the calculator input/result and the agent final answer.
A is78, B is95; A fits and B exceeds budget by5.
Verify the trace shows actual tool output, then check the arithmetic independently.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Record request, tool name, input, result, number of iterations and final answer. Mark which claims came from a tool and which from supplied data.
A partner can replay why the recommendation was made.
Do not treat hidden reasoning text as a reproducible tool log.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Ask for current weather, an online purchase and a task that exceeds the configured limit.
The agent reports a capability boundary or stops; no imaginary execution appears.
Use your actual workflow error/stop route to demonstrate the limit.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Change quantities and budget, rerun, and compare results against a manually computed answer.
The agent adapts without a new system prompt.
Save your own rubric for math correctness, tool use and unsupported actions.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Self-reported checks. Verify the artifact before marking it complete.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Self-reported checks. Verify the artifact before marking it complete.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Answer: The execution trace contains the tool call and result.
The trace is observable evidence of a real execution.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Answer: Explain the unavailable capability.
Capabilities come from actual connections, not from the task wording.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Open the companion link for one-click copying. Adapt placeholders to your own project.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Add a read-only notes tool before the calculator. Keep its corpus small and require source IDs. Compare lookup failures with arithmetic failures.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 minutes
References:
n8n: AI Agent https://docs.n8n.io/integrations/builtin/cluster-nodes/root-nodes/n8n-nodes-langchain.agent/
n8n: Supported tool-calling models https://docs.n8n.io/integrations/builtin/cluster-nodes/root-nodes/n8n-nodes-langchain.agent/tools-agent/
n8n: Calculator tool https://docs.n8n.io/integrations/builtin/cluster-nodes/sub-nodes/n8n-nodes-langchain.toolcalculator/
References:
n8n: AI Agent
https://docs.n8n.io/integrations/builtin/cluster-nodes/root-nodes/n8n-nodes-langchain.agent/
n8n: Supported tool-calling models
https://docs.n8n.io/integrations/builtin/cluster-nodes/root-nodes/n8n-nodes-langchain.agent/tools-agent/
n8n: Calculator tool
https://docs.n8n.io/integrations/builtin/cluster-nodes/sub-nodes/n8n-nodes-langchain.toolcalculator/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4-agentic-systems/10-first-tool-using-agent/lab.html#project-10-build" TargetMode="External"/><Relationship Id="rId1" Type="http://schemas.openxmlformats.org/officeDocument/2006/relationships/image" Target="../media/image-1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F516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600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5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setup planner: an agent you can inspect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79476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700" dirty="0">
                <a:solidFill>
                  <a:srgbClr val="D4D4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Watch an agent choose a calculator, compare options and stop at its limit.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64008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34340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2628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4672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2960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independently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4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B4B4B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/ 18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situation and your goal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5039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Situation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5039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fictional setup options cost 3×18 + 2×12 and 4×20 + 1×15. The approved budget is 90. The agent may use a Calculator tool; it has no shopping or weather tool.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621792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EECEC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7395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Keep this artifact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647395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agent workflow, a tool-call trace and a three-case boundary report.</a:t>
            </a:r>
            <a:endParaRPr lang="en-US" sz="25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 the mechanism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 choice is the distinguishing step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model can choose a connected tool and use its result. A fixed chain has a predetermined model call instead. Merely writing the word agent in a prompt does not connect capabilities.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340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 output is evidence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457200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arithmetic result should come from the calculator call and be visible in the trace. A plausible narrated tool call is not proof that an execution happened.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09244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stopping rule makes failures inspectable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 a maximum iteration count and an error path. If the task needs an unavailable tool, the agent should explain the missing capability rather than inventing a result.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before you build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18</a:t>
            </a:r>
            <a:endParaRPr lang="en-US" sz="1000" dirty="0"/>
          </a:p>
        </p:txBody>
      </p:sp>
      <p:pic>
        <p:nvPicPr>
          <p:cNvPr id="7" name="Image 1" descr="/private/tmp/neighbourhood-ai-rebuild/Neighbourhood AI Learning Path/shared-assets/scenes/10-motion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683" y="2697480"/>
            <a:ext cx="5158634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Define tool authority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Write the task and whitelist: compare supplied costs, use Calculator, return a draft recommendation. It may not purchase, send or browse.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The allowed actions and missing tools are explicit.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All prices are fictional sample inputs.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 the real agent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Configure n8n AI Agent with a model that supports tool calling and attach the Calculator sub-node. Set Maximum Iterations to4 for this exercise.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The node has at least one connected tool and a visible limit.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A chat model working in a basic chain may not support tool calling.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 both options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Supply the two cost formulas and budget90. Inspect the calculator input/result and the agent final answer.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A is78, B is95; A fits and B exceeds budget by5.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Verify the trace shows actual tool output, then check the arithmetic independently.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Inspect the trace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Record request, tool name, input, result, number of iterations and final answer. Mark which claims came from a tool and which from supplied data.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A partner can replay why the recommendation was made.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Do not treat hidden reasoning text as a reproducible tool log.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 unsupported requests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 for current weather, an online purchase and a task that exceeds the configured limit.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The agent reports a capability boundary or stops; no imaginary execution appears.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Use your actual workflow error/stop route to demonstrate the limit.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Evaluate transfer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Change quantities and budget, rerun, and compare results against a manually computed answer.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The agent adapts without a new system prompt.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Save your own rubric for math correctness, tool use and unsupported actions.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it goes sideways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answers math without a tool trace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agent narrated a calculation rather than using the connected tool. Try: Make exact arithmetic tool use part of the rubric and inspect execution data.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340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tool call occurs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457200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model or configuration lacks tool-call support. Try: Choose a documented supported model and verify the Calculator connection.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09244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loops or claims unavailable actions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Scope and iteration limits are missing. Try: Set the limit, narrow authority and test an unavailable capability.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your evidence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Supported model and Calculator are actually connected.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Maximum iterations is configured.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 trace contains input and result.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your evidence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A78 and B95 are independently verified.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Unavailable weather/purchase requests are handled honestly.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Changed quantities pass a manual comparison.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proves calculator use?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final answer says I used a calculator.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execution trace contains the tool call and result.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prompt includes the word tool.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your choice before checking the facilitator notes.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weather question arrives with only Calculator connected.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Invent a forecast.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the unavailable capability.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Assume a hidden browser exists.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your choice before checking the facilitator notes.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with a clear contract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may use only a connected Calculator tool. Compare optionA=3*18+2*12 and optionB=4*20+1*15 against a fictional budget90. Return each total, budget difference, tool evidence and a draft recommendation. Do not purchase, browse or send messages. If a tool is unavailable or the task requires another capability, say so. Stop within4 iterations. A human reviews the recommendation.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16 / 18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 an approved-note lookup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Only approved notes are reachable.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Unknown facts remain unknown.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Tool budget and error paths are demonstrated.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independently, then teach it back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5039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Your next challenge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5039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 a read-only notes tool before the calculator. Keep its corpus small and require source IDs. Compare lookup failures with arithmetic failures.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621792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EECEC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7395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Explain your decisions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647395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Show your artifact, one test that passed, one failure you repaired and one boundary the system respects.</a:t>
            </a:r>
            <a:endParaRPr lang="en-US" sz="25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18 / 18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Neighbourhood learning community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setup planner: an agent you can inspect | Project lab</dc:title>
  <dc:subject>Original neighbourhood AI Builder Path</dc:subject>
  <dc:creator>@iamsajaldubey</dc:creator>
  <cp:lastModifiedBy>@iamsajaldubey</cp:lastModifiedBy>
  <cp:revision>1</cp:revision>
  <dcterms:created xsi:type="dcterms:W3CDTF">2026-10-08T18:06:53Z</dcterms:created>
  <dcterms:modified xsi:type="dcterms:W3CDTF">2026-10-08T18:06:53Z</dcterms:modified>
</cp:coreProperties>
</file>