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Receive a real test message through your own Telegram bot.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n8n hosting terms vary. This first bot uses a fixed response, no model API.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Create a named test bot with BotFather and open its chat.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3-automate-and-connect/09-first-community-bot/index.html#09-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3-automate-and-connect/09-first-community-bot/index.html#09-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3-automate-and-connect/09-first-community-bot/index.html#09-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Build a bot that answers one question.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Receive a real test message through your own Telegram bot.</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 07. Telegram account and prepared HTTPS n8n webhook instance.</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BotFather, Telegram Trigger and Telegram Send Message in n8n.</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n8n hosting terms vary. This first bot uses a fixed response, no model API.</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Design a short factual welcome for a fictional community bot. Say it is a test bot, answers only practice FAQs and is not monitored for urgent requests. Do not invent meetup dates, links or services.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bot is a message interface, not automatically AI.</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Telegram sends an event to an HTTPS webhook.</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workflow chooses and sends the reply.</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Create your own test bot.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the verified BotFather account in Telegram.</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Send /newbot and follow its name/username questions.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Store the token privately; never paste it into the AI chat.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Connect credentials.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Create a test workflow and add Telegram Trigger.</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Put your token in n8n Telegram credentials.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Select message events and confirm the public webhook uses HTTPS.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Start a test event.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trigger test/listen control.</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your bot chat and send a test message.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Inspect message.chat.id and message.text in n8n.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Add one fixed reply.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Connect Telegram with Message: Send Message.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Set Chat ID to {{$json.message.chat.id}}.</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reviewed welcome text as the message.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Test in your own chat.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Send a second message and check the reply.</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it returns only to the triggering chat.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the bot unpublished while testing.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Choose a next step.</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Review before publishing a production workflow.</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a separate test bot: Telegram supports one webhook per bot.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an AI summary only after this fixed reply is reliable.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Write three practice FAQ answers for my test bot using only these fictional facts: free learning group; topics include prompts and automation; the next date is unconfirmed. For other questions say Ask the organiser. No urgent-service claims.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Review this bot welcome and FAQ for invented information, ambiguous promises and inappropriate urgent-use claims. Keep it clear that this is a workshop test bot. Text: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test message appears in the trigger output.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Reply goes to your own triggering chat.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Unconfirmed dates stay unconfirmed.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HTTPS webhook error</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the prepared public HTTPS n8n address and correct WEBHOOK_URL.</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Testing stops production</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separate test/production bots or unpublish before testing.</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Route a known question with an If node.</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 checked AI reply with explicit scope and cost controls.</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Receive a real test message through your own Telegram bot.</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09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Telegram</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Create a bot</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Telegram webhook issues</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a bot that answers one question.</dc:title>
  <dc:subject>Original neighbourhood AI Builder Path</dc:subject>
  <dc:creator>@iamsajaldubey</dc:creator>
  <cp:lastModifiedBy>@iamsajaldubey</cp:lastModifiedBy>
  <cp:revision>1</cp:revision>
  <dcterms:created xsi:type="dcterms:W3CDTF">2026-10-08T17:43:44Z</dcterms:created>
  <dcterms:modified xsi:type="dcterms:W3CDTF">2026-10-08T17:43:44Z</dcterms:modified>
</cp:coreProperties>
</file>