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Residents ask your fictional bot about the next meetup. It should answer confirmed facts, show help and acknowledge unknown commands. It must not promise to be a human organizer.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Build a Telegram test bot with explicit commands, safe credentials and a fallback path.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BotFather to create a dedicated test bot. Store the token only in n8n credentials. Write an intro saying this is an automated demo.
The bot has a clear identity and the token is not in slides or public files.
Use a separate test bot from an existing community bot.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Define /start, /help and /next plus a fallback. The /next response uses only the approved Saturday10:00 community-room brief.
Every supported command has one expected response.
Do not add unknown perks or live facts.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Add Telegram Trigger and connect credentials in n8n. Confirm that the webhook URL is public HTTPS from the trigger execution environment.
Your own test message reaches the correct workflow.
A laptop localhost URL cannot be reached by Telegram without a suitable public webhook setup.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explicit command conditions or a Switch node. Connect Telegram Send Message to the received chat ID.
Each command replies only to the chat that sent the test request.
Do not hardcode a public group ID for this exercise.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Send unknown text, a missing command and /next. Check the execution log. If delivery stops, inspect test/production webhook ownership.
Fallback and confirmed facts work; logs show input and chosen route.
Telegram bots cannot generally start a private chat with someone who has never contacted them.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Document commands, token rotation location, active workflow, fallback and the approval step needed before adding it to a community group.
Another organizer can troubleshoot one failed update.
Do not include the token in the handoff document.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The chat ID on the incoming update.
The incoming update supplies the conversation context.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To avoid webhook conflicts with an existing live bot.
Testing can alter webhook ownership, so isolate the test identity.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Add two more approved FAQ entries and an unknown-answer route. Then compare a fixed table with an optional retrieval-based draft.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Telegram: Create a bot https://core.telegram.org/bots/tutorial
n8n: Telegram webhook issues https://docs.n8n.io/integrations/builtin/trigger-nodes/n8n-nodes-base.telegramtrigger/common-issues/
References:
Telegram: Create a bot
https://core.telegram.org/bots/tutorial
n8n: Telegram webhook issues
https://docs.n8n.io/integrations/builtin/trigger-nodes/n8n-nodes-base.telegramtrigger/common-issues/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3-automate-and-connect/09-first-community-bot/lab.html#project-09-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A neighbourhood concierge bot</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Make a bot answer the right question and show its limits clearly.</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Residents ask your fictional bot about the next meetup. It should answer confirmed facts, show help and acknowledge unknown commands. It must not promise to be a human organizer.</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tested bot, a command table and a webhook troubleshooting note.</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A bot has an event boundary</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Telegram message creates an update. A trigger receives it, a workflow chooses a reply and the Telegram API sends the response. A text prompt alone is not a deployed bot.</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One webhook needs a clear owner</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Test and production configurations can compete for a bot webhook. Use a dedicated test bot and understand which workflow currently receives its updates.</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Unknown commands need a route</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resident should get useful help when a command is absent or unsupported. Silence and invented answers both make a bot hard to trust.</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09-motion.gif">    </p:cNvPr>
          <p:cNvPicPr>
            <a:picLocks noChangeAspect="1"/>
          </p:cNvPicPr>
          <p:nvPr/>
        </p:nvPicPr>
        <p:blipFill>
          <a:blip r:embed="rId2"/>
          <a:stretch>
            <a:fillRect/>
          </a:stretch>
        </p:blipFill>
        <p:spPr>
          <a:xfrm>
            <a:off x="3516683" y="2697480"/>
            <a:ext cx="5158634"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Create a test identity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BotFather to create a dedicated test bot. Store the token only in n8n credentials. Write an intro saying this is an automated demo.</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bot has a clear identity and the token is not in slides or public files.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Use a separate test bot from an existing community bot.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Prepare the command table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Define /start, /help and /next plus a fallback. The /next response uses only the approved Saturday10:00 community-room brief.</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Every supported command has one expected response.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add unknown perks or live facts.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Configure delivery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Add Telegram Trigger and connect credentials in n8n. Confirm that the webhook URL is public HTTPS from the trigger execution environment.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Your own test message reaches the correct workflow.</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laptop localhost URL cannot be reached by Telegram without a suitable public webhook setup.</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Route and reply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explicit command conditions or a Switch node. Connect Telegram Send Message to the received chat ID.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Each command replies only to the chat that sent the test request.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hardcode a public group ID for this exercise.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Test failure cases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Send unknown text, a missing command and /next. Check the execution log. If delivery stops, inspect test/production webhook ownership.</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Fallback and confirmed facts work; logs show input and chosen route.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Telegram bots cannot generally start a private chat with someone who has never contacted them.</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Hand off the bot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Document commands, token rotation location, active workflow, fallback and the approval step needed before adding it to a community group.</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Another organizer can troubleshoot one failed update.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include the token in the handoff document.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The workflow receives no updates</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Webhook URL is unreachable or another workflow owns it. Try: Check public HTTPS and use one active test/production owner.</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Replies reach the wrong chat</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chat ID was hardcoded. Try: Map the chat ID from the current trigger update.</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The bot invents answers</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An unbounded AI step replaced a known command table. Try: Use explicit approved responses first and retain an unknown-answer path.</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Dedicated test bot and private credential storage are used.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Four command routes including fallback pass.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Reply chat ID comes from the incoming update.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Public webhook and ownership are documented.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Automated identity is clear.</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No unauthorized group broadcast occurs.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identifies the reply destination?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 hardcoded group used for every request.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chat ID on the incoming update.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bot name alone.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Why use a dedicated test bot?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To avoid webhook conflicts with an existing live bot.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To skip credentials.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To send messages to anyone without consent.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Design a Telegram test-bot command table for /start, /help, /next and unknown text. Approved /next facts: Saturday10:00, community room, free entry. Identify the bot as an automated demo. Explain the n8n Telegram Trigger to routing to Send Message flow, mapping reply chat ID from the update, public HTTPS webhook requirements, test/production webhook conflicts and private token storage. Keep unsupported answers unknown.</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Add a source-backed FAQ</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Every FAQ has a source.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Missing answers are acknowledged.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An organizer can revoke or update a fact.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09</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Add two more approved FAQ entries and an unknown-answer route. Then compare a fixed table with an optional retrieval-based draft.</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neighbourhood concierge bot | Project lab</dc:title>
  <dc:subject>Original neighbourhood AI Builder Path</dc:subject>
  <dc:creator>@iamsajaldubey</dc:creator>
  <cp:lastModifiedBy>@iamsajaldubey</cp:lastModifiedBy>
  <cp:revision>1</cp:revision>
  <dcterms:created xsi:type="dcterms:W3CDTF">2026-10-08T18:06:53Z</dcterms:created>
  <dcterms:modified xsi:type="dcterms:W3CDTF">2026-10-08T18:06:53Z</dcterms:modified>
</cp:coreProperties>
</file>