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Outcome: Turn a fictional request into a short reviewable summary. This is a 60-minute in-person laptop session after preflight. No setup-duration guarantee. Core first, extensions second.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Local inference uses your hardware. Hosted API alternatives may incur charges. The facilitator verifies accounts, installed tools and model/host connections before the session. Pair up if setup is incomplete. Do not create accounts or incur costs without understanding the provider terms.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Quick win: Run a prepared model connection on one fictional sentence. Aim for a visible result in the first 15 minutes after preflight. Explain that generated code/output is untested until the learner checks it. If tools are unavailable, inspect the prepared example with a partner.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Ask a learner to explain each stage in their own words. This is a teaching model, not a promise that all tools behave identically.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n8n: Basic LLM Chain
https://docs.n8n.io/integrations/builtin/cluster-nodes/root-nodes/n8n-nodes-langchain.chainllm/
n8n: Ollama credentials
https://docs.n8n.io/integrations/builtin/credentials/ollama/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n8n: Basic LLM Chain
https://docs.n8n.io/integrations/builtin/cluster-nodes/root-nodes/n8n-nodes-langchain.chainllm/
n8n: Ollama credentials
https://docs.n8n.io/integrations/builtin/credentials/ollama/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n8n: Basic LLM Chain
https://docs.n8n.io/integrations/builtin/cluster-nodes/root-nodes/n8n-nodes-langchain.chainllm/
n8n: Ollama credentials
https://docs.n8n.io/integrations/builtin/credentials/ollama/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n8n: Basic LLM Chain
https://docs.n8n.io/integrations/builtin/cluster-nodes/root-nodes/n8n-nodes-langchain.chainllm/
n8n: Ollama credentials
https://docs.n8n.io/integrations/builtin/credentials/ollama/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n8n: Basic LLM Chain
https://docs.n8n.io/integrations/builtin/cluster-nodes/root-nodes/n8n-nodes-langchain.chainllm/
n8n: Ollama credentials
https://docs.n8n.io/integrations/builtin/credentials/ollama/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n8n: Basic LLM Chain
https://docs.n8n.io/integrations/builtin/cluster-nodes/root-nodes/n8n-nodes-langchain.chainllm/
n8n: Ollama credentials
https://docs.n8n.io/integrations/builtin/credentials/ollama/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minutes
These are manual acceptance tests for the learner to perform. No test is claimed to have run merely because it appears here. Ask pairs to demonstrate one pass and one corrected failure.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Choose the observed symptom. Change one thing and rerun the smallest test. Avoid restarting the whole project or adding tools before diagnosing the current step.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Experienced learners use the extensions while beginners complete the same core outcome. An extension is optional, not a prerequisite for participating.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Save the working version before leaving. Add a short note: what worked, what needed correction and what you would try next. The next module builds on the saved output.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Primary sources checked during course creation on 2026-10-08. Provider interfaces and availability can change. The examples, prompts and activities are original community teaching designs. Source links explain capabilities; they do not prove these fictional exercises were executed.
References:
n8n: Basic LLM Chain
https://docs.n8n.io/integrations/builtin/cluster-nodes/root-nodes/n8n-nodes-langchain.chainllm/
n8n: Ollama credentials
https://docs.n8n.io/integrations/builtin/credentials/ollama/
Ollama: Quickstart
https://docs.ollama.com/quickstart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learn.sajaldubey.com/03-automate-and-connect/08-first-ai-automation/index.html#08-quick-win"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learn.sajaldubey.com/03-automate-and-connect/08-first-ai-automation/index.html#08-build" TargetMode="External"/><Relationship Id="rId1" Type="http://schemas.openxmlformats.org/officeDocument/2006/relationships/image" Target="../media/image-11-1.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learn.sajaldubey.com/03-automate-and-connect/08-first-ai-automation/index.html#08-review" TargetMode="External"/><Relationship Id="rId1" Type="http://schemas.openxmlformats.org/officeDocument/2006/relationships/image" Target="../media/image-12-1.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08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Put one AI step in a workflow.</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Turn a fictional request into a short reviewable summary.</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 one thing</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 it works</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Choose an extension</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17</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08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Before you start.</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You already know</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Module 07. Facilitator has prepared n8n and a working local Ollama model.</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Open these tools</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n8n Basic LLM Chain, Ollama Chat Model and local model credentials.</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Check the requirement</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Local inference uses your hardware. Hosted API alternatives may incur charges.</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17</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08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Your first small win.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Summarise this fictional request in one sentence. Use only its facts: I want the community room for a reading circle on Saturday. Time and permission are not confirmed. Mark missing facts as unknown.</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08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happens between input and output?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The fixed workflow decides when the model runs.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The prompt defines the output, not a guarantee.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 person checks the summary before using it.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Follow the data. Name the human decision.</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17</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08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01. Check the prepared model.</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Confirm Ollama is running and a suitable model is downloaded.</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Ask the facilitator to test the connection.</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Do not spend the session downloading a large model.</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17</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08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02. Create the input item.</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Add Manual Trigger and Edit Fields.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Create a String request with the fictional message.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Execute and inspect the request field.</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17</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08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03. Add the language-model step.</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Connect Basic LLM Chain.</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Choose Prompt: Define below.</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Paste the summary prompt in the user-message field.</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08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04. Connect the model.</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Attach Ollama Chat Model to the chain model connector.</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prepared Ollama credentials and the installed model name.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If n8n is in Docker, confirm the reachable host address.</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08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05. Run and inspect.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Execute once and open the chain output.</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Check the one-sentence summary and unknown facts.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Remove added promises; do not connect a send action.</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17</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08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06. Compare a second input.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Change request to a different fictional message.</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Run again and compare outputs.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Save the prompt and one correction beside the workflow.</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17</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08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Make the working version.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Summarise this request in one sentence, then list missing facts. Use only the input, no promises or invented dates. Request: {{$json.request}}</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08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Ask for a review. Then check it.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Compare the summary with the original request. Identify unsupported facts and missing caveats. Give a corrected summary. Original: [paste]. Summary: [paste].</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08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Prove your result works.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The chain receives request from the input item.</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Summary contains no invented time or permission.</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Two different inputs produce appropriate checked summaries.</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Record the input, the output and one check.</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17</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08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does not work yet.</a:t>
            </a:r>
            <a:endParaRPr lang="en-US" sz="3700" dirty="0"/>
          </a:p>
        </p:txBody>
      </p:sp>
      <p:sp>
        <p:nvSpPr>
          <p:cNvPr id="5" name="Shape 2"/>
          <p:cNvSpPr/>
          <p:nvPr/>
        </p:nvSpPr>
        <p:spPr>
          <a:xfrm>
            <a:off x="594360" y="2770632"/>
            <a:ext cx="534924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No prompt specified</a:t>
            </a:r>
            <a:endParaRPr lang="en-US" sz="2200" dirty="0"/>
          </a:p>
        </p:txBody>
      </p:sp>
      <p:sp>
        <p:nvSpPr>
          <p:cNvPr id="8" name="Text 5"/>
          <p:cNvSpPr txBox="1"/>
          <p:nvPr/>
        </p:nvSpPr>
        <p:spPr>
          <a:xfrm>
            <a:off x="82296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Choose Define below and verify the request expression.</a:t>
            </a:r>
            <a:endParaRPr lang="en-US" sz="2000" dirty="0"/>
          </a:p>
        </p:txBody>
      </p:sp>
      <p:sp>
        <p:nvSpPr>
          <p:cNvPr id="9" name="Shape 6"/>
          <p:cNvSpPr/>
          <p:nvPr/>
        </p:nvSpPr>
        <p:spPr>
          <a:xfrm>
            <a:off x="6217920" y="2770632"/>
            <a:ext cx="534924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644652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644652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Model connection fails</a:t>
            </a:r>
            <a:endParaRPr lang="en-US" sz="2200" dirty="0"/>
          </a:p>
        </p:txBody>
      </p:sp>
      <p:sp>
        <p:nvSpPr>
          <p:cNvPr id="12" name="Text 9"/>
          <p:cNvSpPr txBox="1"/>
          <p:nvPr/>
        </p:nvSpPr>
        <p:spPr>
          <a:xfrm>
            <a:off x="644652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Check installed model and reachable Ollama Base URL; cloud n8n cannot see your laptop localhost.</a:t>
            </a:r>
            <a:endParaRPr lang="en-US" sz="2000" dirty="0"/>
          </a:p>
        </p:txBody>
      </p:sp>
      <p:sp>
        <p:nvSpPr>
          <p:cNvPr id="13" name="Text 10"/>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4" name="Text 11"/>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17</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08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Choose your next challenge.</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Core complete</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Show one checked output to a partner.</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1</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Use a structured output parser after text works.</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2</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Add an explicit approval step before any external action.</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17</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08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Keep the result. Keep the evidence.</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Turn a fictional request into a short reviewable summary.</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files</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prompt</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Name the next change</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16 / 17</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08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Sources you can check.</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n8n</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Basic LLM Chain</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n8n</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Ollama credentials</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Ollama</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Quickstart</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Put one AI step in a workflow.</dc:title>
  <dc:subject>Original neighbourhood AI Builder Path</dc:subject>
  <dc:creator>@iamsajaldubey</dc:creator>
  <cp:lastModifiedBy>@iamsajaldubey</cp:lastModifiedBy>
  <cp:revision>1</cp:revision>
  <dcterms:created xsi:type="dcterms:W3CDTF">2026-10-08T17:43:44Z</dcterms:created>
  <dcterms:modified xsi:type="dcterms:W3CDTF">2026-10-08T17:43:44Z</dcterms:modified>
</cp:coreProperties>
</file>