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Route a fictional request to review or the normal queue.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Hosting/cloud terms vary. Use a prepared workshop instance; no paid model call.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Run a Manual Trigger and see one data item.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3-automate-and-connect/07-first-repeatable-automation/index.html#07-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3-automate-and-connect/07-first-repeatable-automation/index.html#07-build"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sajaldubey.com/03-automate-and-connect/07-first-repeatable-automation/index.html#07-review"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Automate one clear decision.</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Route a fictional request to review or the normal queue.</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 facilitator-prepared n8n instance. No AI model needed.</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n8n workflow editor with permission to create test workflows.</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Hosting/cloud terms vary. Use a prepared workshop instance; no paid model call.</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Sketch a tiny workflow: manually start, create a fictional request with urgent=true, send urgent requests to review and others to the normal queue. Name the inputs and the expected output. Do not add AI or external messages.</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trigger starts the workflow.</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Fields carry the data between steps.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An If node follows a rule you can explain.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Create a test workflow.</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Start a new workflow named request-router.</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Manual Trigger.</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Execute it and inspect the output panel.</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Add a fictional request.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Connect Edit Fields (Set).</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Set request to Room booking and urgent to Boolean true.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Run this node and check both values.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Add the rule.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Connect an If node after Edit Fields.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the Boolean value {{$json.urgent}}.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Set the condition to is true.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Name both outputs.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On true, add Edit Fields with route=review.</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On false, add Edit Fields with route=normal.</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the request field in each output.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Test both branches.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Run with urgent=true and expect review.</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Change urgent to false and expect normal.</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Boolean values, not the text true or false.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06. Save the working version.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Name the nodes clearly.</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Save the workflow and export its JSON if permitted.</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it manual; there is nothing to publish yet.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Write a manual test table for my request router. It uses a Boolean urgent field: true means review, false means normal. Include a missing-field case and a wrong-type case. Do not claim the workflow was executed.</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Check my workflow design for missing fields, text-versus-Boolean mistakes and dropped request data. Give one correction at a time. Design: Manual Trigger -&gt; Edit Fields -&gt; If -&gt; review or normal Edit Fields.</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True reaches review; false reaches normal.</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Request text survives routing.</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Wrong types and missing fields are handled deliberately.</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Always the same branch</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Inspect the field type and If expression.</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Request disappeared</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Keep input fields or map them again in Edit Fields.</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a third priority without using AI.</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Import another request and test the rule on it.</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Route a fictional request to review or the normal queue.</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07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n8n</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Edit Fields</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n8n</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If node</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Automate one clear decision.</dc:title>
  <dc:subject>Original neighbourhood AI Builder Path</dc:subject>
  <dc:creator>@iamsajaldubey</dc:creator>
  <cp:lastModifiedBy>@iamsajaldubey</cp:lastModifiedBy>
  <cp:revision>1</cp:revision>
  <dcterms:created xsi:type="dcterms:W3CDTF">2026-10-08T17:43:44Z</dcterms:created>
  <dcterms:modified xsi:type="dcterms:W3CDTF">2026-10-08T17:43:44Z</dcterms:modified>
</cp:coreProperties>
</file>