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Outcome: Build a small linked note library and answer with source names. This is a 60-minute in-person laptop session after preflight. No setup-duration guarantee. Core first, extensions second.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Plain Markdown needs no sync subscription or AI API. The facilitator verifies accounts, installed tools and model/host connections before the session. Pair up if setup is incomplete. Do not create accounts or incur costs without understanding the provider terms.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Quick win: Create one note with a question, an answer and a source. Aim for a visible result in the first 15 minutes after preflight. Explain that generated code/output is untested until the learner checks it. If tools are unavailable, inspect the prepared example with a partner.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Ask a learner to explain each stage in their own words. This is a teaching model, not a promise that all tools behave identically.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Obsidian: Manage vaults
https://help.obsidian.md/manage-vaults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Obsidian: Manage vaults
https://help.obsidian.md/manage-vaults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Obsidian: Manage vaults
https://help.obsidian.md/manage-vaults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Obsidian: Manage vaults
https://help.obsidian.md/manage-vaults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Obsidian: Manage vaults
https://help.obsidian.md/manage-vaults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Obsidian: Manage vaults
https://help.obsidian.md/manage-vaults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minutes
These are manual acceptance tests for the learner to perform. No test is claimed to have run merely because it appears here. Ask pairs to demonstrate one pass and one corrected failure.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Choose the observed symptom. Change one thing and rerun the smallest test. Avoid restarting the whole project or adding tools before diagnosing the current step.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Experienced learners use the extensions while beginners complete the same core outcome. An extension is optional, not a prerequisite for participating.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Save the working version before leaving. Add a short note: what worked, what needed correction and what you would try next. The next module builds on the saved output.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Primary sources checked during course creation on 2026-10-08. Provider interfaces and availability can change. The examples, prompts and activities are original community teaching designs. Source links explain capabilities; they do not prove these fictional exercises were executed.
References:
Obsidian: Manage vaults
https://help.obsidian.md/manage-vaults
NIST: Generative AI Profile
https://nvlpubs.nist.gov/nistpubs/ai/NIST.AI.600-1.pdf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learn.sajaldubey.com/02-build-and-remember/06-second-brain/index.html#06-quick-win"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learn.sajaldubey.com/02-build-and-remember/06-second-brain/index.html#06-build" TargetMode="External"/><Relationship Id="rId1" Type="http://schemas.openxmlformats.org/officeDocument/2006/relationships/image" Target="../media/image-11-1.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learn.sajaldubey.com/02-build-and-remember/06-second-brain/index.html#06-review" TargetMode="External"/><Relationship Id="rId1" Type="http://schemas.openxmlformats.org/officeDocument/2006/relationships/image" Target="../media/image-12-1.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06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Make your notes useful again.</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Build a small linked note library and answer with source names.</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 one thing</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 it works</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Choose an extension</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17</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06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Before you start.</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You already know</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Module 02. Three fictional notes ready.</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Open these tools</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Plain-text editor; Obsidian optional; an existing AI chat tool.</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Check the requirement</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Plain Markdown needs no sync subscription or AI API.</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17</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06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Your first small win.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Turn this fictional note into Markdown with Title, Key facts, Open questions and Related notes: Book club meets Saturday at 10:00 in the community room. Entry is free. The organiser has not confirmed refreshments.</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06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happens between input and output?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Capture an idea in a small note.</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Link related notes instead of hiding them in long documents.</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AI answers only from the notes you actually provide.</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Follow the data. Name the human decision.</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17</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06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01. Create a notes folder.</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Make second-brain/inbox, projects and reference.</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Open it in your editor or as an Obsidian vault.</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Use fictional or consented notes.</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17</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06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02. Capture three small notes.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Write meetup.md, preferences.md and ideas.md.</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Give each a title and source/date.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Keep unknown facts explicitly unknown.</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17</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06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03. Link useful connections.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Add [[meetup]] in the project note if using Obsidian.</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Use ordinary file links in other editors.</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Check the link opens the intended note.</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06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04. Ask from supplied notes.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Paste three labelled notes into a fresh AI chat.</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Copy the source-grounded prompt.</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Keep the note names attached to their text.</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06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05. Test what it does not know.</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Ask whether refreshments are confirmed.</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The answer should identify the missing confirmation.</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Check every citation against the supplied note.</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17</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06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06. Keep it maintained.</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Move reviewed notes out of inbox.</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Add a decision and next action to a project.</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Export or back up the local folder.</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17</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06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Make the working version.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Answer only from the labelled notes below. Cite note filenames for each factual answer. If the notes do not establish a fact, say Not in my notes. Do not use outside knowledge. Question: [question]. Notes: [paste labelled notes].</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06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Ask for a review. Then check it.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Check this answer against the supplied notes. List unsupported claims, incorrect filename citations and missing caveats. Suggest a facts-only revision. Notes: [paste]. Answer: [paste].</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06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Prove your result works.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Three notes have titles and sources.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Links open correctly.</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Unsupported questions receive an explicit unknown.</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Record the input, the output and one check.</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17</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06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does not work yet.</a:t>
            </a:r>
            <a:endParaRPr lang="en-US" sz="3700" dirty="0"/>
          </a:p>
        </p:txBody>
      </p:sp>
      <p:sp>
        <p:nvSpPr>
          <p:cNvPr id="5" name="Shape 2"/>
          <p:cNvSpPr/>
          <p:nvPr/>
        </p:nvSpPr>
        <p:spPr>
          <a:xfrm>
            <a:off x="594360" y="2770632"/>
            <a:ext cx="534924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An invented citation</a:t>
            </a:r>
            <a:endParaRPr lang="en-US" sz="2200" dirty="0"/>
          </a:p>
        </p:txBody>
      </p:sp>
      <p:sp>
        <p:nvSpPr>
          <p:cNvPr id="8" name="Text 5"/>
          <p:cNvSpPr txBox="1"/>
          <p:nvPr/>
        </p:nvSpPr>
        <p:spPr>
          <a:xfrm>
            <a:off x="82296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Open the named note and remove unsupported text.</a:t>
            </a:r>
            <a:endParaRPr lang="en-US" sz="2000" dirty="0"/>
          </a:p>
        </p:txBody>
      </p:sp>
      <p:sp>
        <p:nvSpPr>
          <p:cNvPr id="9" name="Shape 6"/>
          <p:cNvSpPr/>
          <p:nvPr/>
        </p:nvSpPr>
        <p:spPr>
          <a:xfrm>
            <a:off x="6217920" y="2770632"/>
            <a:ext cx="534924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644652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644652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It cannot see my vault</a:t>
            </a:r>
            <a:endParaRPr lang="en-US" sz="2200" dirty="0"/>
          </a:p>
        </p:txBody>
      </p:sp>
      <p:sp>
        <p:nvSpPr>
          <p:cNvPr id="12" name="Text 9"/>
          <p:cNvSpPr txBox="1"/>
          <p:nvPr/>
        </p:nvSpPr>
        <p:spPr>
          <a:xfrm>
            <a:off x="644652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Paste or upload approved notes; a prompt alone grants no file access.</a:t>
            </a:r>
            <a:endParaRPr lang="en-US" sz="2000" dirty="0"/>
          </a:p>
        </p:txBody>
      </p:sp>
      <p:sp>
        <p:nvSpPr>
          <p:cNvPr id="13" name="Text 10"/>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4" name="Text 11"/>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17</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06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Choose your next challenge.</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Core complete</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Show one checked output to a partner.</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1</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Add tags and a project dashboard.</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2</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Explore retrieval search only after the small library works.</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17</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06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Keep the result. Keep the evidence.</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Build a small linked note library and answer with source names.</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files</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prompt</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Name the next change</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16 / 17</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06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Sources you can check.</a:t>
            </a:r>
            <a:endParaRPr lang="en-US" sz="3700" dirty="0"/>
          </a:p>
        </p:txBody>
      </p:sp>
      <p:sp>
        <p:nvSpPr>
          <p:cNvPr id="5" name="Shape 2"/>
          <p:cNvSpPr/>
          <p:nvPr/>
        </p:nvSpPr>
        <p:spPr>
          <a:xfrm>
            <a:off x="594360" y="2770632"/>
            <a:ext cx="534924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Obsidian</a:t>
            </a:r>
            <a:endParaRPr lang="en-US" sz="2200" dirty="0"/>
          </a:p>
        </p:txBody>
      </p:sp>
      <p:sp>
        <p:nvSpPr>
          <p:cNvPr id="8" name="Text 5"/>
          <p:cNvSpPr txBox="1"/>
          <p:nvPr/>
        </p:nvSpPr>
        <p:spPr>
          <a:xfrm>
            <a:off x="82296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Manage vaults</a:t>
            </a:r>
            <a:endParaRPr lang="en-US" sz="2000" dirty="0"/>
          </a:p>
        </p:txBody>
      </p:sp>
      <p:sp>
        <p:nvSpPr>
          <p:cNvPr id="9" name="Shape 6"/>
          <p:cNvSpPr/>
          <p:nvPr/>
        </p:nvSpPr>
        <p:spPr>
          <a:xfrm>
            <a:off x="6217920" y="2770632"/>
            <a:ext cx="534924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644652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644652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NIST</a:t>
            </a:r>
            <a:endParaRPr lang="en-US" sz="2200" dirty="0"/>
          </a:p>
        </p:txBody>
      </p:sp>
      <p:sp>
        <p:nvSpPr>
          <p:cNvPr id="12" name="Text 9"/>
          <p:cNvSpPr txBox="1"/>
          <p:nvPr/>
        </p:nvSpPr>
        <p:spPr>
          <a:xfrm>
            <a:off x="644652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Generative AI Profile</a:t>
            </a:r>
            <a:endParaRPr lang="en-US" sz="2000" dirty="0"/>
          </a:p>
        </p:txBody>
      </p:sp>
      <p:sp>
        <p:nvSpPr>
          <p:cNvPr id="13" name="Text 10"/>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4" name="Text 11"/>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17 / 17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Make your notes useful again.</dc:title>
  <dc:subject>Original neighbourhood AI Builder Path</dc:subject>
  <dc:creator>@iamsajaldubey</dc:creator>
  <cp:lastModifiedBy>@iamsajaldubey</cp:lastModifiedBy>
  <cp:revision>1</cp:revision>
  <dcterms:created xsi:type="dcterms:W3CDTF">2026-10-08T17:43:44Z</dcterms:created>
  <dcterms:modified xsi:type="dcterms:W3CDTF">2026-10-08T17:43:44Z</dcterms:modified>
</cp:coreProperties>
</file>