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You want to build a Telegram community bot. Your learning notes cover JSON basics, n8n webhooks and Telegram commands. A superseded note incorrectly claims a standard bot can initiate a private conversation. A second goal, building a website, needs different notes.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Link learning notes, select evidence for a goal and recommend a learning sequence with citations and uncertainty.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This is a teaching simulation, not live model output. Open the lab companion for interactive controls.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Open evidence-garden-vault from the practice kit. Read Learning goal, JSON basics, n8n webhook, Telegram commands, Bot archive, and Website basics.
Explain which notes are learning fixtures and which claim is superseded.
Inspect the linked source. Our crawler is a supplied-note teaching simulation, separate from Obsidian Graph View.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Link Learning goal to [[JSON basics]], [[n8n webhook]] and [[Telegram commands]]. Link n8n webhook to JSON basics. Link Website basics to the website goal.
Graph nodes open real notes with sources.
Inspect the linked source. Our crawler is a supplied-note teaching simulation, separate from Obsidian Graph View.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For a Telegram bot, select JSON, webhook and commands. For a website, select HTML, CSS and mobile preview from Website basics.
The selected evidence changes with the goal.
Inspect the linked source. Our crawler is a supplied-note teaching simulation, separate from Obsidian Graph View.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Compare Bot archive with Telegram commands. Exclude the claim that a standard bot can initiate a private conversation; the user must start it or add the bot to a group.
The false archived claim is flagged, not blended into the plan.
Inspect the linked source. Our crawler is a supplied-note teaching simulation, separate from Obsidian Graph View.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Ask AI to use only your selected excerpts. Require filenames and supporting facts. For the bot goal, propose JSON basics, then public HTTPS webhook setup, then bot commands.
Every recommended step has a reason grounded in the notes.
Inspect the linked source. Our crawler is a supplied-note teaching simulation, separate from Obsidian Graph View.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Ask whether your notes prove an offline model will run on your laptop. Then change your goal to a website.
Offline model requirements stay unknown; the website answer uses website notes.
Inspect the linked source. Our crawler is a supplied-note teaching simulation, separate from Obsidian Graph View.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Visualizes notes and their links.
The graph is a relationship view. Reasoning and evidence checking are separate steps.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Exclude the archived claim and record the current source.
Check provenance and explicitly reject the superseded claim. A source-backed learning plan preserves the reason for that decision.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Open the companion link for one-click copying. Adapt placeholders to your own project.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Collect five approved public notes about an AI project you want to build. Link prerequisites to the goal. Ask two goal questions and test one unsupported claim.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minutes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References:
Obsidian: Manage vaults
https://help.obsidian.md/manage-vaults
NIST: Generative AI Profile
https://nvlpubs.nist.gov/nistpubs/ai/NIST.AI.600-1.pdf
Obsidian: Graph view
https://obsidian.md/help/plugins/graph
Obsidian: Internal links
https://obsidian.md/help/links
Telegram bot features
https://core.telegram.org/bots/features
Telegram bots FAQ
https://core.telegram.org/bots/faq
n8n Webhook node
https://docs.n8n.io/integrations/builtin/core-nodes/n8n-nodes-base.webhook/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gif"/><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learn.sajaldubey.com/02-build-and-remember/06-second-brain/lab.html#project-06-build" TargetMode="External"/><Relationship Id="rId1" Type="http://schemas.openxmlformats.org/officeDocument/2006/relationships/image" Target="../media/image-16-1.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Learning Radar: a second brain that explains what to learn next</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Trace learning notes to a goal, then build a source-backed next-step plan.</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Try independently</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Try it. Check it. Keep your own evidence.</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18</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The situation and your goal</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Situation</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1900" dirty="0">
                <a:solidFill>
                  <a:srgbClr val="18181B"/>
                </a:solidFill>
                <a:latin typeface="Inter" pitchFamily="34" charset="0"/>
                <a:ea typeface="Inter" pitchFamily="34" charset="-122"/>
                <a:cs typeface="Inter" pitchFamily="34" charset="-120"/>
              </a:rPr>
              <a:t>You want to build a Telegram community bot. Your learning notes cover JSON basics, n8n webhooks and Telegram commands. A superseded note incorrectly claims a standard bot can initiate a private conversation. A second goal, building a website, needs different notes.</a:t>
            </a:r>
            <a:endParaRPr lang="en-US" sz="19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Keep this artifact</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An Obsidian-compatible learning vault, a cited next-step plan and a missing-evidence test sheet.</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Understand the mechanism</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Links express relationships</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In Obsidian, notes and internal links form a graph. The graph makes relationships visible; it does not itself reason or call an AI. Our animated crawler is a teaching simulation of evidence selection.</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Retrieval comes before an answer</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First find the notes relevant to a question, then use those notes as the answer context. Providing every note can bury useful evidence or include stale facts.</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A source is more than a filename</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Record what the note says, when it was updated and whether it conflicts with another note. Prefer verified current evidence and explain the conflict instead of blending incompatible facts.</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18</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Explore before you build</a:t>
            </a:r>
            <a:endParaRPr lang="en-US" sz="3700" dirty="0"/>
          </a:p>
        </p:txBody>
      </p:sp>
      <p:sp>
        <p:nvSpPr>
          <p:cNvPr id="5" name="Text 2"/>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6" name="Text 3"/>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18</a:t>
            </a:r>
            <a:endParaRPr lang="en-US" sz="1000" dirty="0"/>
          </a:p>
        </p:txBody>
      </p:sp>
      <p:pic>
        <p:nvPicPr>
          <p:cNvPr id="7" name="Image 1" descr="/private/tmp/neighbourhood-ai-rebuild/Neighbourhood AI Learning Path/shared-assets/scenes/06-motion.gif">    </p:cNvPr>
          <p:cNvPicPr>
            <a:picLocks noChangeAspect="1"/>
          </p:cNvPicPr>
          <p:nvPr/>
        </p:nvPicPr>
        <p:blipFill>
          <a:blip r:embed="rId2"/>
          <a:stretch>
            <a:fillRect/>
          </a:stretch>
        </p:blipFill>
        <p:spPr>
          <a:xfrm>
            <a:off x="3516683" y="2697480"/>
            <a:ext cx="5158634" cy="31089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Open the Learning Radar vault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Open evidence-garden-vault from the practice kit. Read Learning goal, JSON basics, n8n webhook, Telegram commands, Bot archive, and Website basics.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Explain which notes are learning fixtures and which claim is superseded.</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Inspect the linked source. Our crawler is a supplied-note teaching simulation, separate from Obsidian Graph View.</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18</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Link concepts to goals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Link Learning goal to [[JSON basics]], [[n8n webhook]] and [[Telegram commands]]. Link n8n webhook to JSON basics. Link Website basics to the website goal.</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Graph nodes open real notes with sources.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Inspect the linked source. Our crawler is a supplied-note teaching simulation, separate from Obsidian Graph View.</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18</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Ask two goal questions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For a Telegram bot, select JSON, webhook and commands. For a website, select HTML, CSS and mobile preview from Website basics.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selected evidence changes with the goal.</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Inspect the linked source. Our crawler is a supplied-note teaching simulation, separate from Obsidian Graph View.</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18</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Reject the stale bot claim</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Compare Bot archive with Telegram commands. Exclude the claim that a standard bot can initiate a private conversation; the user must start it or add the bot to a group.</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false archived claim is flagged, not blended into the plan.</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Inspect the linked source. Our crawler is a supplied-note teaching simulation, separate from Obsidian Graph View.</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Write a cited learning plan</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Ask AI to use only your selected excerpts. Require filenames and supporting facts. For the bot goal, propose JSON basics, then public HTTPS webhook setup, then bot commands.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Every recommended step has a reason grounded in the notes.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Inspect the linked source. Our crawler is a supplied-note teaching simulation, separate from Obsidian Graph View.</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Test missing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Ask whether your notes prove an offline model will run on your laptop. Then change your goal to a website.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Offline model requirements stay unknown; the website answer uses website notes.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Inspect the linked source. Our crawler is a supplied-note teaching simulation, separate from Obsidian Graph View.</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18</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goes sideways</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Beautiful graph, weak recommendation</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Connections were mistaken for relevant evidence. Try: List supporting facts for the selected learning goal.</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It repeats the archived bot claim</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Keyword matches do not establish current source quality. Try: Mark the archive superseded and cite the current Telegram documentation.</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It promises offline model support</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No supplied note establishes hardware or model requirements. Try: Return insufficient evidence and identify what needs researching.</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18</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Vault links concepts to a learning goal.</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Bot and website goals select different note subsets.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The false bot-initiation claim is flagged as superseded.</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18</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Learning sequence cites source facts and explains prerequisites.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Offline model claims produce insufficient evidence.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Changing the goal changes the recommendation.</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18</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does Obsidian Graph View do?</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Automatically chooses what you must learn.</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Visualizes notes and their links.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Guarantees every connected fact is current.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2900" b="1" dirty="0">
                <a:solidFill>
                  <a:srgbClr val="0A0A0B"/>
                </a:solidFill>
                <a:latin typeface="Inter" pitchFamily="34" charset="0"/>
                <a:ea typeface="Inter" pitchFamily="34" charset="-122"/>
                <a:cs typeface="Inter" pitchFamily="34" charset="-120"/>
              </a:rPr>
              <a:t>An archived note says a standard bot can initiate a private chat. Current documentation contradicts it. What should you do?</a:t>
            </a:r>
            <a:endParaRPr lang="en-US" sz="29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Blend both claims.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Exclude the archived claim and record the current source.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Keep whichever claim makes the project easier.</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with a clear contract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Use only these supplied learning excerpts. Goal: build a Telegram community bot. JSON basics.md: understand objects, strings and booleans before mapping webhook payloads. n8n webhook.md: Telegram delivery needs a publicly reachable HTTPS webhook; distinguish test and production endpoints. Telegram commands.md: /start and /help support clear bot interaction; a standard bot cannot initiate a private conversation, so the user must message it first or add it to a group. Bot archive.md: superseded false claim that a bot can initiate a private chat. Website basics.md: HTML gives structure, CSS gives presentation, test mobile layout in browser preview. Return relevant sources, a recommended learning order, reasons supported by filenames, conflicts excluded and missing evidence. Suggested bot path: JSON, webhook, commands. Do not claim an offline model will run on my laptop; no hardware/model evidence was supplied.</a:t>
            </a:r>
            <a:endParaRPr lang="en-US" sz="16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16 / 18</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your own learning radar</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Relationships are explained, not just drawn.</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Two questions retrieve different evidence.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An unsupported question is handled honestly.</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18</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06</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independently, then teach it back</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Your next challenge</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Collect five approved public notes about an AI project you want to build. Link prerequisites to the goal. Ask two goal questions and test one unsupported claim.</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Explain your decisions</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Show your artifact, one test that passed, one failure you repaired and one boundary the system respects.</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18 / 18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Radar: a second brain that explains what to learn next | Project lab</dc:title>
  <dc:subject>Original neighbourhood AI Builder Path</dc:subject>
  <dc:creator>@iamsajaldubey</dc:creator>
  <cp:lastModifiedBy>@iamsajaldubey</cp:lastModifiedBy>
  <cp:revision>1</cp:revision>
  <dcterms:created xsi:type="dcterms:W3CDTF">2026-10-08T18:06:53Z</dcterms:created>
  <dcterms:modified xsi:type="dcterms:W3CDTF">2026-10-08T18:06:53Z</dcterms:modified>
</cp:coreProperties>
</file>