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BorrowBox works in a browser. You want a phone home-screen entry with a proper name, icon and an honest offline experience.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Create and test an installable PWA with a deliberate caching policy.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This is a teaching simulation, not live model output. Open the lab companion for interactive controls.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Start from BorrowBox. Keep index.html, manifest.webmanifest, sw.js and the supplied 192/512 icons together.
All relative paths resolve when served.
Local file URLs are not the reliable service-worker test environment.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Set the name, short_name, start_url, display and icons in the manifest. Link it from HTML.
Developer tools recognize the manifest and both icon sizes.
Use the supplied PNG icons; do not rename an SVG as a PNG.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Use localhost during development. Use HTTPS for phone deployment, then open the published URL on the phone.
The service worker registers without a security error.
A localhost address on your laptop is not your phone localhost.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Cache the local static shell and approved starter files. Explain that external links and remote model calls still require connectivity.
The capability table separates cached UI from network functions.
Cache only known app resources, not arbitrary sensitive responses.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Use the supported install or Add to Home Screen action. Disconnect network after a successful load, then reload and update a local item.
The cached app opens and its local data still works where supported.
Offline success before a first load is not guaranteed.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Change a visible version label, update the cache version and test the installed app refresh.
The new version eventually appears and the old cache is removed.
Document the observed update behavior instead of promising instant replacement.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Self-reported checks. Verify the artifact before marking it complete.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Self-reported checks. Verify the artifact before marking it complete.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Answer: Only the resources and behavior your caching design actually supports.
Caching a shell does not make network services offline.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Answer: To prove a new version can replace the old files.
Updates can be delayed by active service-worker and cache behavior.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Open the companion link for one-click copying. Adapt placeholders to your own project.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Adapt the PWA to a volunteer setup checklist and add a visible last-saved indicator.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minutes
References:
MDN: Making PWAs installable https://developer.mozilla.org/en-US/docs/Web/Progressive_web_apps/Guides/Making_PWAs_installable
MDN: Service workers tutorial https://developer.mozilla.org/en-US/docs/Web/Progressive_web_apps/Tutorials/CycleTracker/Service_workers
References:
MDN: Making PWAs installable
https://developer.mozilla.org/en-US/docs/Web/Progressive_web_apps/Guides/Making_PWAs_installable
MDN: Service workers tutorial
https://developer.mozilla.org/en-US/docs/Web/Progressive_web_apps/Tutorials/CycleTracker/Service_workers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gif"/><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hyperlink" Target="https://learn.sajaldubey.com/02-build-and-remember/05-mobile-app-as-a-pwa/lab.html#project-05-build" TargetMode="External"/><Relationship Id="rId1" Type="http://schemas.openxmlformats.org/officeDocument/2006/relationships/image" Target="../media/image-16-1.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PROJECT LAB 05</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Pocket BorrowBox: put your app on a phone</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Install your own useful webapp and understand exactly what works offline.</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Try independently</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Try it. Check it. Keep your own evidence.</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18</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05</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The situation and your goal</a:t>
            </a:r>
            <a:endParaRPr lang="en-US" sz="3700" dirty="0"/>
          </a:p>
        </p:txBody>
      </p:sp>
      <p:sp>
        <p:nvSpPr>
          <p:cNvPr id="5" name="Shape 2"/>
          <p:cNvSpPr/>
          <p:nvPr/>
        </p:nvSpPr>
        <p:spPr>
          <a:xfrm>
            <a:off x="594360" y="2743200"/>
            <a:ext cx="5349240" cy="3246120"/>
          </a:xfrm>
          <a:prstGeom prst="roundRect">
            <a:avLst>
              <a:gd name="adj" fmla="val 4225"/>
            </a:avLst>
          </a:prstGeom>
          <a:solidFill>
            <a:srgbClr val="FFFFFF"/>
          </a:solidFill>
          <a:ln w="8890">
            <a:solidFill>
              <a:srgbClr val="E7E7EA"/>
            </a:solidFill>
            <a:prstDash val="solid"/>
          </a:ln>
        </p:spPr>
      </p:sp>
      <p:sp>
        <p:nvSpPr>
          <p:cNvPr id="6" name="Text 3"/>
          <p:cNvSpPr txBox="1"/>
          <p:nvPr/>
        </p:nvSpPr>
        <p:spPr>
          <a:xfrm>
            <a:off x="85039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Situation</a:t>
            </a:r>
            <a:endParaRPr lang="en-US" sz="1700" dirty="0"/>
          </a:p>
        </p:txBody>
      </p:sp>
      <p:sp>
        <p:nvSpPr>
          <p:cNvPr id="7" name="Text 4"/>
          <p:cNvSpPr txBox="1"/>
          <p:nvPr/>
        </p:nvSpPr>
        <p:spPr>
          <a:xfrm>
            <a:off x="85039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BorrowBox works in a browser. You want a phone home-screen entry with a proper name, icon and an honest offline experience.</a:t>
            </a:r>
            <a:endParaRPr lang="en-US" sz="2500" dirty="0"/>
          </a:p>
        </p:txBody>
      </p:sp>
      <p:sp>
        <p:nvSpPr>
          <p:cNvPr id="8" name="Shape 5"/>
          <p:cNvSpPr/>
          <p:nvPr/>
        </p:nvSpPr>
        <p:spPr>
          <a:xfrm>
            <a:off x="6217920" y="2743200"/>
            <a:ext cx="5349240" cy="3246120"/>
          </a:xfrm>
          <a:prstGeom prst="roundRect">
            <a:avLst>
              <a:gd name="adj" fmla="val 4225"/>
            </a:avLst>
          </a:prstGeom>
          <a:solidFill>
            <a:srgbClr val="FEECEC"/>
          </a:solidFill>
          <a:ln w="8890">
            <a:solidFill>
              <a:srgbClr val="E7E7EA"/>
            </a:solidFill>
            <a:prstDash val="solid"/>
          </a:ln>
        </p:spPr>
      </p:sp>
      <p:sp>
        <p:nvSpPr>
          <p:cNvPr id="9" name="Text 6"/>
          <p:cNvSpPr txBox="1"/>
          <p:nvPr/>
        </p:nvSpPr>
        <p:spPr>
          <a:xfrm>
            <a:off x="647395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Keep this artifact</a:t>
            </a:r>
            <a:endParaRPr lang="en-US" sz="1700" dirty="0"/>
          </a:p>
        </p:txBody>
      </p:sp>
      <p:sp>
        <p:nvSpPr>
          <p:cNvPr id="10" name="Text 7"/>
          <p:cNvSpPr txBox="1"/>
          <p:nvPr/>
        </p:nvSpPr>
        <p:spPr>
          <a:xfrm>
            <a:off x="647395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A PWA folder, an install test and an offline capability table.</a:t>
            </a:r>
            <a:endParaRPr lang="en-US" sz="25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18</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05</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Understand the mechanism</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A PWA is a web app</a:t>
            </a:r>
            <a:endParaRPr lang="en-US" sz="1700" dirty="0"/>
          </a:p>
        </p:txBody>
      </p:sp>
      <p:sp>
        <p:nvSpPr>
          <p:cNvPr id="8" name="Text 5"/>
          <p:cNvSpPr txBox="1"/>
          <p:nvPr/>
        </p:nvSpPr>
        <p:spPr>
          <a:xfrm>
            <a:off x="82296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A manifest supplies app identity and install information. Browser support and installation UX vary, so test the device rather than assuming every phone shows the same prompt.</a:t>
            </a:r>
            <a:endParaRPr lang="en-US" sz="14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Cache is not data sync</a:t>
            </a:r>
            <a:endParaRPr lang="en-US" sz="1700" dirty="0"/>
          </a:p>
        </p:txBody>
      </p:sp>
      <p:sp>
        <p:nvSpPr>
          <p:cNvPr id="12" name="Text 9"/>
          <p:cNvSpPr txBox="1"/>
          <p:nvPr/>
        </p:nvSpPr>
        <p:spPr>
          <a:xfrm>
            <a:off x="457200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A service worker can cache static app files. It does not automatically synchronize records, run a remote AI model offline or turn localStorage into cloud storage.</a:t>
            </a:r>
            <a:endParaRPr lang="en-US" sz="14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Versions matter</a:t>
            </a:r>
            <a:endParaRPr lang="en-US" sz="1700" dirty="0"/>
          </a:p>
        </p:txBody>
      </p:sp>
      <p:sp>
        <p:nvSpPr>
          <p:cNvPr id="16" name="Text 13"/>
          <p:cNvSpPr txBox="1"/>
          <p:nvPr/>
        </p:nvSpPr>
        <p:spPr>
          <a:xfrm>
            <a:off x="832104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An old cached file can keep showing an outdated app. Name cache versions, remove obsolete caches in activation and test an update before sharing.</a:t>
            </a:r>
            <a:endParaRPr lang="en-US" sz="14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18</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05</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Explore before you build</a:t>
            </a:r>
            <a:endParaRPr lang="en-US" sz="3700" dirty="0"/>
          </a:p>
        </p:txBody>
      </p:sp>
      <p:sp>
        <p:nvSpPr>
          <p:cNvPr id="5" name="Text 2"/>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6" name="Text 3"/>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18</a:t>
            </a:r>
            <a:endParaRPr lang="en-US" sz="1000" dirty="0"/>
          </a:p>
        </p:txBody>
      </p:sp>
      <p:pic>
        <p:nvPicPr>
          <p:cNvPr id="7" name="Image 1" descr="/private/tmp/neighbourhood-ai-rebuild/Neighbourhood AI Learning Path/shared-assets/scenes/05-motion.gif">    </p:cNvPr>
          <p:cNvPicPr>
            <a:picLocks noChangeAspect="1"/>
          </p:cNvPicPr>
          <p:nvPr/>
        </p:nvPicPr>
        <p:blipFill>
          <a:blip r:embed="rId2"/>
          <a:stretch>
            <a:fillRect/>
          </a:stretch>
        </p:blipFill>
        <p:spPr>
          <a:xfrm>
            <a:off x="3516683" y="2697480"/>
            <a:ext cx="5158634" cy="31089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05</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Prepare a real folder</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Start from BorrowBox. Keep index.html, manifest.webmanifest, sw.js and the supplied 192/512 icons together.</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All relative paths resolve when served.</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Local file URLs are not the reliable service-worker test environment.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18</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05</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Define app identity</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Set the name, short_name, start_url, display and icons in the manifest. Link it from HTML.</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Developer tools recognize the manifest and both icon sizes.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Use the supplied PNG icons; do not rename an SVG as a PNG.</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18</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05</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Serve securely</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Use localhost during development. Use HTTPS for phone deployment, then open the published URL on the phone.</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The service worker registers without a security error.</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A localhost address on your laptop is not your phone localhost.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18</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05</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Choose offline behavior</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Cache the local static shell and approved starter files. Explain that external links and remote model calls still require connectivity.</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The capability table separates cached UI from network functions.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Cache only known app resources, not arbitrary sensitive responses.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05</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Test install and offline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Use the supported install or Add to Home Screen action. Disconnect network after a successful load, then reload and update a local item.</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The cached app opens and its local data still works where supported.</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Offline success before a first load is not guaranteed.</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18</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05</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Ship an update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Change a visible version label, update the cache version and test the installed app refresh.</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The new version eventually appears and the old cache is removed.</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Document the observed update behavior instead of promising instant replacement.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18</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05</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goes sideways</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No install button appears</a:t>
            </a:r>
            <a:endParaRPr lang="en-US" sz="1700" dirty="0"/>
          </a:p>
        </p:txBody>
      </p:sp>
      <p:sp>
        <p:nvSpPr>
          <p:cNvPr id="8" name="Text 5"/>
          <p:cNvSpPr txBox="1"/>
          <p:nvPr/>
        </p:nvSpPr>
        <p:spPr>
          <a:xfrm>
            <a:off x="82296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The browser UX or installability requirements differ. Try: Inspect the manifest and security context, then follow the device-specific install flow.</a:t>
            </a:r>
            <a:endParaRPr lang="en-US" sz="14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Offline shows a broken page</a:t>
            </a:r>
            <a:endParaRPr lang="en-US" sz="1700" dirty="0"/>
          </a:p>
        </p:txBody>
      </p:sp>
      <p:sp>
        <p:nvSpPr>
          <p:cNvPr id="12" name="Text 9"/>
          <p:cNvSpPr txBox="1"/>
          <p:nvPr/>
        </p:nvSpPr>
        <p:spPr>
          <a:xfrm>
            <a:off x="457200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Assets were never cached or their paths are wrong. Try: Inspect service-worker cache entries and test after a successful online load.</a:t>
            </a:r>
            <a:endParaRPr lang="en-US" sz="14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The old app persists</a:t>
            </a:r>
            <a:endParaRPr lang="en-US" sz="1700" dirty="0"/>
          </a:p>
        </p:txBody>
      </p:sp>
      <p:sp>
        <p:nvSpPr>
          <p:cNvPr id="16" name="Text 13"/>
          <p:cNvSpPr txBox="1"/>
          <p:nvPr/>
        </p:nvSpPr>
        <p:spPr>
          <a:xfrm>
            <a:off x="832104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An obsolete cache is still serving files. Try: Use an explicit cache version and activation cleanup.</a:t>
            </a:r>
            <a:endParaRPr lang="en-US" sz="14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18</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05</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your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Manifest and both icons validate.</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App is served in an appropriate security context.</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 real phone install test is documented.</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18</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05</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your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Offline and online capabilities are distinguished.</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An update/cache-version test passes.</a:t>
            </a:r>
            <a:endParaRPr lang="en-US" sz="24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18</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05</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does a service worker cache guarantee?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Every remote AI call works offline.</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Only the resources and behavior your caching design actually supports.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Automatic cross-device sync.</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Explain your choice before checking the facilitator notes.</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18</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05</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Why test a cache update?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To prove a new version can replace the old files.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To increase the icon size.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To remove the need for HTTPS.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Explain your choice before checking the facilitator notes.</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18</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05</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with a clear contract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Convert BorrowBox into a small PWA folder. Provide index.html, manifest.webmanifest and sw.js using existing 192/512 PNG icons. Explain localhost development and HTTPS phone testing. Cache the static shell with a named version and remove obsolete caches on activation. Include a manual install, offline and update checklist. Do not claim offline AI or cloud sync.</a:t>
            </a:r>
            <a:endParaRPr lang="en-US" sz="16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16 / 18</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05</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Install a field checklist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Local edits survive reload.</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Network-only behavior is labeled.</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 stale version can be identified.</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18</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05</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independently, then teach it back</a:t>
            </a:r>
            <a:endParaRPr lang="en-US" sz="3700" dirty="0"/>
          </a:p>
        </p:txBody>
      </p:sp>
      <p:sp>
        <p:nvSpPr>
          <p:cNvPr id="5" name="Shape 2"/>
          <p:cNvSpPr/>
          <p:nvPr/>
        </p:nvSpPr>
        <p:spPr>
          <a:xfrm>
            <a:off x="594360" y="2743200"/>
            <a:ext cx="5349240" cy="3246120"/>
          </a:xfrm>
          <a:prstGeom prst="roundRect">
            <a:avLst>
              <a:gd name="adj" fmla="val 4225"/>
            </a:avLst>
          </a:prstGeom>
          <a:solidFill>
            <a:srgbClr val="FFFFFF"/>
          </a:solidFill>
          <a:ln w="8890">
            <a:solidFill>
              <a:srgbClr val="E7E7EA"/>
            </a:solidFill>
            <a:prstDash val="solid"/>
          </a:ln>
        </p:spPr>
      </p:sp>
      <p:sp>
        <p:nvSpPr>
          <p:cNvPr id="6" name="Text 3"/>
          <p:cNvSpPr txBox="1"/>
          <p:nvPr/>
        </p:nvSpPr>
        <p:spPr>
          <a:xfrm>
            <a:off x="85039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Your next challenge</a:t>
            </a:r>
            <a:endParaRPr lang="en-US" sz="1700" dirty="0"/>
          </a:p>
        </p:txBody>
      </p:sp>
      <p:sp>
        <p:nvSpPr>
          <p:cNvPr id="7" name="Text 4"/>
          <p:cNvSpPr txBox="1"/>
          <p:nvPr/>
        </p:nvSpPr>
        <p:spPr>
          <a:xfrm>
            <a:off x="85039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Adapt the PWA to a volunteer setup checklist and add a visible last-saved indicator.</a:t>
            </a:r>
            <a:endParaRPr lang="en-US" sz="2500" dirty="0"/>
          </a:p>
        </p:txBody>
      </p:sp>
      <p:sp>
        <p:nvSpPr>
          <p:cNvPr id="8" name="Shape 5"/>
          <p:cNvSpPr/>
          <p:nvPr/>
        </p:nvSpPr>
        <p:spPr>
          <a:xfrm>
            <a:off x="6217920" y="2743200"/>
            <a:ext cx="5349240" cy="3246120"/>
          </a:xfrm>
          <a:prstGeom prst="roundRect">
            <a:avLst>
              <a:gd name="adj" fmla="val 4225"/>
            </a:avLst>
          </a:prstGeom>
          <a:solidFill>
            <a:srgbClr val="FEECEC"/>
          </a:solidFill>
          <a:ln w="8890">
            <a:solidFill>
              <a:srgbClr val="E7E7EA"/>
            </a:solidFill>
            <a:prstDash val="solid"/>
          </a:ln>
        </p:spPr>
      </p:sp>
      <p:sp>
        <p:nvSpPr>
          <p:cNvPr id="9" name="Text 6"/>
          <p:cNvSpPr txBox="1"/>
          <p:nvPr/>
        </p:nvSpPr>
        <p:spPr>
          <a:xfrm>
            <a:off x="647395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Explain your decisions</a:t>
            </a:r>
            <a:endParaRPr lang="en-US" sz="1700" dirty="0"/>
          </a:p>
        </p:txBody>
      </p:sp>
      <p:sp>
        <p:nvSpPr>
          <p:cNvPr id="10" name="Text 7"/>
          <p:cNvSpPr txBox="1"/>
          <p:nvPr/>
        </p:nvSpPr>
        <p:spPr>
          <a:xfrm>
            <a:off x="647395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Show your artifact, one test that passed, one failure you repaired and one boundary the system respects.</a:t>
            </a:r>
            <a:endParaRPr lang="en-US" sz="25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18 / 18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Pocket BorrowBox: put your app on a phone | Project lab</dc:title>
  <dc:subject>Original neighbourhood AI Builder Path</dc:subject>
  <dc:creator>@iamsajaldubey</dc:creator>
  <cp:lastModifiedBy>@iamsajaldubey</cp:lastModifiedBy>
  <cp:revision>1</cp:revision>
  <dcterms:created xsi:type="dcterms:W3CDTF">2026-10-08T18:06:52Z</dcterms:created>
  <dcterms:modified xsi:type="dcterms:W3CDTF">2026-10-08T18:06:52Z</dcterms:modified>
</cp:coreProperties>
</file>