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Build a checklist that adds, completes and removes tasks.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Local JavaScript needs no API or backend. Storage stays in this browser.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Add a task and mark it complete in your own app.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Use fictional or approved material.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MDN: localStorage
https://developer.mozilla.org/en-US/docs/Web/API/Window/localStorage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2-build-and-remember/04-first-webapp/index.html#04-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2-build-and-remember/04-first-webapp/index.html#04-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2-build-and-remember/04-first-webapp/index.html#04-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Turn a page into a working webapp.</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Build a checklist that adds, completes and removes tasks.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 03. Keep a backup of working HTML.</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AI chat, editor, browser; localhost server for reliable storage tests.</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Local JavaScript needs no API or backend. Storage stays in this browser.</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Create a complete single-file HTML task checklist. Add a task, mark it done and delete it. Use crimson, ink and near-white. Start empty. No network requests, accounts or libraries. Include labels and keyboard controls. Return code only.</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An input changes application state.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JavaScript updates the view and handles actions.</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Local storage is not shared or secure cloud storage.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Start a new app folder.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Create my-checklist-app.</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Generate the quick-win code.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Save it as index.html and open it.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Try three actions.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the fictional task Buy pens.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Mark it complete.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Delete it and check the list is empty.</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Add persistence.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build prompt for localStorage.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Save a backup before replacing code.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for an Export JSON and Clear data control.</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Serve it locally.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With Python installed, run python3 -m http.server 8000 in the folder.</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On Windows, py -m http.server 8000 is an alternative.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Open http://localhost:8000 rather than the file URL.</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Test state and reload.</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two tasks and reload.</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Export the list, then clear it.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Confirm the cleared state remains after another reload.</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Keep the scope small.</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fictional task text.</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Do not add API keys to browser code.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Explain that another browser has a different local list.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Add localStorage persistence, Export JSON and Clear data to my checklist. Treat typed text as text, not HTML. Handle empty inputs and damaged stored JSON. No API keys or network calls. Explain how to test on localhost. Code: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Review this checklist code for unsafe HTML insertion, missing labels, empty input handling and persistence failures. Give manual tests, not claimed results. Keep the app offline and single-file. Code: [paste].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complete and delete work.</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Reload keeps state on localhost.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Export and clear work; typed markup is displayed as text.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Storage differs by URL</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Use the same localhost address and port.</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A revision broke it</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Restore the backup, then change one feature.</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filtering and an undo action.</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Build a different tool with the same state pattern.</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Build a checklist that adds, completes and removes tasks.</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04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MDN</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localStorage</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MDN</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Your first website</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 a page into a working webapp.</dc:title>
  <dc:subject>Original neighbourhood AI Builder Path</dc:subject>
  <dc:creator>@iamsajaldubey</dc:creator>
  <cp:lastModifiedBy>@iamsajaldubey</cp:lastModifiedBy>
  <cp:revision>1</cp:revision>
  <dcterms:created xsi:type="dcterms:W3CDTF">2026-10-08T17:43:43Z</dcterms:created>
  <dcterms:modified xsi:type="dcterms:W3CDTF">2026-10-08T17:43:43Z</dcterms:modified>
</cp:coreProperties>
</file>