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Your community lends objects. A resident needs to add an item, change it from available to borrowed, filter the list and recover the same state after refresh.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Build a browser lending tracker with explicit state, validation and local persistence.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borrowbox-items.json. Define id, name and status. Write the two allowed statuses and what happens for an empty name.
You have an example valid record and invalid record.
Keep due dates as an extension until the basic state model works.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Create an input, add button and list. Add a new record to state, then rerender. Render user text safely.
Adding a name shows one new item exactly once.
Use stable IDs for updates, not changing array positions.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Implement available-to-borrowed and borrowed-to-available. Add an all, available and borrowed filter.
Changing status updates the record and the filter results.
A filter should not delete records from state.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Serialize records into localStorage after changes. On load, parse inside try/catch and validate the shape before rendering.
Refresh restores the same list on the same origin.
Serve on localhost for consistent tests. Private browsing or denied storage can fail.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Try an empty name, duplicate name, very long name and a literal HTML tag. Put invalid JSON in the app storage key using developer tools.
The app explains invalid input and recovers from damaged storage.
Do not clear unrelated localStorage keys.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Write a short handoff note: local device only, no account sync, how to export or reset your own records.
Your partner understands why another phone sees a different list.
A real shared app needs a backend and access rules.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localStorage belongs to a browser origin and device.
This local app does not have shared storage.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Use textContent.
textContent treats the user input as text.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Introduce a due date and an overdue filter. Test the boundary at midnight and with a missing date.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MDN: localStorage https://developer.mozilla.org/en-US/docs/Web/API/Window/localStorage
MDN: Your first website https://developer.mozilla.org/en-US/docs/Learn_web_development/Getting_started/Your_first_website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2-build-and-remember/04-first-webapp/lab.html#project-04-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BorrowBox: turn a page into a working app</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Track a borrowed drill, a book and a folding chair without losing the list on refresh.</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Your community lends objects. A resident needs to add an item, change it from available to borrowed, filter the list and recover the same state after refresh.</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local BorrowBox app with add, filter, status change and refresh tests.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State is the source of truth</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Keep records in an array with stable IDs. Render the screen from those records. Reading the current DOM as your only database makes changes difficult to reason about.</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Persistence is separate from display</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localStorage can save a JSON string for this browser origin. It does not create a shared community database or a cross-device backup.</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Inputs are untrusted text</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Trim empty names, prevent duplicates according to your rule and render names using textContent. Treat an entered HTML tag as text, not executable markup.</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4-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Define your record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borrowbox-items.json. Define id, name and status. Write the two allowed statuses and what happens for an empty name.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 have an example valid record and invalid record.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Keep due dates as an extension until the basic state model works.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add and render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Create an input, add button and list. Add a new record to state, then rerender. Render user text safely.</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Adding a name shows one new item exactly once.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Use stable IDs for updates, not changing array positions.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Add transitions and filters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Implement available-to-borrowed and borrowed-to-available. Add an all, available and borrowed filter.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Changing status updates the record and the filter results.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filter should not delete records from state.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Persist and restore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Serialize records into localStorage after changes. On load, parse inside try/catch and validate the shape before rendering.</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Refresh restores the same list on the same origin.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Serve on localhost for consistent tests. Private browsing or denied storage can fail.</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Break the happy path</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Try an empty name, duplicate name, very long name and a literal HTML tag. Put invalid JSON in the app storage key using developer tools.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app explains invalid input and recovers from damaged storage.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clear unrelated localStorage keys.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Explain its boundary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Write a short handoff note: local device only, no account sync, how to export or reset your own records.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Your partner understands why another phone sees a different list.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real shared app needs a backend and access rules.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Refresh loses items</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app never writes state, or the origin changed. Try: Check the storage key, saved JSON and current page origin.</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Filter destroys hidden records</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filtered view replaced the original array. Try: Compute a visible subset and keep the complete state.</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Entered HTML changes the page</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User input was inserted with innerHTML. Try: Render the item name with textContent.</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Add, status change and three filters work.</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Stable IDs identify records.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Refresh restores valid data.</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Invalid JSON and denied storage have a visible recovery path.</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HTML-like input stays literal text.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Local-only data limits are documented.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Why can a second phone see an empty list?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localStorage belongs to a browser origin and device.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first phone is definitely broken.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app secretly deleted the community database.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How should item names be rendered?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Concatenate them into innerHTML.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textContent.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Evaluate them as JavaScript.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a single-file BorrowBox lending tracker. Each record has a stable id, name and status (available or borrowed). Add records, switch status and filter without deleting hidden records. Trim and reject empty names; show duplicate warnings. Persist JSON in a namespaced localStorage key, recover visibly from invalid JSON or storage denial, and render input with textContent. Explain the state transitions and give manual tests. This is a local-only demo, not a shared database.</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Add a due-date view</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Filter does not modify stored records.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Invalid dates are handled.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Exported records can be inspected as JSON.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Introduce a due date and an overdue filter. Test the boundary at midnight and with a missing date.</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BorrowBox: turn a page into a working app | Project lab</dc:title>
  <dc:subject>Original neighbourhood AI Builder Path</dc:subject>
  <dc:creator>@iamsajaldubey</dc:creator>
  <cp:lastModifiedBy>@iamsajaldubey</cp:lastModifiedBy>
  <cp:revision>1</cp:revision>
  <dcterms:created xsi:type="dcterms:W3CDTF">2026-10-08T18:06:52Z</dcterms:created>
  <dcterms:modified xsi:type="dcterms:W3CDTF">2026-10-08T18:06:52Z</dcterms:modified>
</cp:coreProperties>
</file>