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Open a working one-page neighbourhood club site on your laptop.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Local preview needs no hosting account. Publishing is a separate choice.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Generate a page, save it as index.html and open it.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2-build-and-remember/03-first-website/index.html#03-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2-build-and-remember/03-first-website/index.html#03-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2-build-and-remember/03-first-website/index.html#03-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Build your first useful website.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Open a working one-page neighbourhood club site on your laptop.</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Modules 01–02. Know how to save a text file.</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AI chat, a plain-text/code editor and a browser.</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Local preview needs no hosting account. Publishing is a separate choice.</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Create one complete index.html for a fictional neighbourhood book club. Include a heading, three activities and a sample contact placeholder. Use crimson #E11021, ink #0A0A0B and near-white #FAFAFA. No external assets or forms. Return code only.</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HTML holds the content. CSS controls the look.</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local file is a preview, not a published site.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Only publish facts and contact details you approve.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Create a project folder.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Make a folder named my-first-website.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a plain-text editor.</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On macOS TextEdit, choose plain text before pasting.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Generate the page.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Copy the quick-win prompt into your AI tool.</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Copy only the HTML code.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Remove opening and closing Markdown fences.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Save and open.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as index.html, not index.html.txt.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the file in a browser.</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Confirm the title and three activities appear.</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Make it yours.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Replace fictional text with approved practice details.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for one layout change at a time.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Refresh after saving the file.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the page.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Narrow the browser to phone width.</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headings, contrast and keyboard focus.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Click every link; remove placeholder destinations.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Decide about publishing.</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it local if it is only a prototype.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For a public site, choose a host and check its terms.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Review all facts and permissions before uploading.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Improve this HTML into a responsive one-page club site. Keep existing facts. Use semantic headings, readable contrast and visible keyboard focus. No tracking, external dependencies or invented links. Explain where to edit the text. HTML: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Review my HTML for mobile layout, heading order, contrast, broken links and misleading claims. Give a short test checklist and exact changes. Do not invent test results. HTML: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index.html opens without installation.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No horizontal scrolling at a narrow width.</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All visible information is approved or labelled fictional.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It shows code</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Check the extension and open it in a browser.</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No change appears</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Save the correct file, then refresh the browser.</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 second page and a working navigation link.</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Publish only after a separate review.</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Open a working one-page neighbourhood club site on your laptop.</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03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1097280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1051560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1051560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MDN</a:t>
            </a:r>
            <a:endParaRPr lang="en-US" sz="2200" dirty="0"/>
          </a:p>
        </p:txBody>
      </p:sp>
      <p:sp>
        <p:nvSpPr>
          <p:cNvPr id="8" name="Text 5"/>
          <p:cNvSpPr txBox="1"/>
          <p:nvPr/>
        </p:nvSpPr>
        <p:spPr>
          <a:xfrm>
            <a:off x="822960" y="4526280"/>
            <a:ext cx="1051560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Your first website</a:t>
            </a:r>
            <a:endParaRPr lang="en-US" sz="2000" dirty="0"/>
          </a:p>
        </p:txBody>
      </p:sp>
      <p:sp>
        <p:nvSpPr>
          <p:cNvPr id="9" name="Text 6"/>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0" name="Text 7"/>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your first useful website.</dc:title>
  <dc:subject>Original neighbourhood AI Builder Path</dc:subject>
  <dc:creator>@iamsajaldubey</dc:creator>
  <cp:lastModifiedBy>@iamsajaldubey</cp:lastModifiedBy>
  <cp:revision>1</cp:revision>
  <dcterms:created xsi:type="dcterms:W3CDTF">2026-10-08T17:43:43Z</dcterms:created>
  <dcterms:modified xsi:type="dcterms:W3CDTF">2026-10-08T17:43:43Z</dcterms:modified>
</cp:coreProperties>
</file>