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Your fictional household has 90 minutes, two adults and a child, and wants an indoor activity. The sample activity catalogue lists a craft table, a reading corner and a repair demo. It contains no live opening hours.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Build a reusable assistant role card that proposes a plan, exposes its assumptions and handles changed constraints.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This is a teaching simulation, not live model output. Open the lab companion for interactive controls.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State who the assistant helps, its one job, allowed catalogue and forbidden assumptions. Specify a plan table and questions section.
The card fits on one page and names its evidence boundary.
Keep the same role when testing a new request.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Read weekend-quest.txt. Mark 90 minutes and indoor as required. Mark craft and reading as preferences.
Each constraint has required or preferred status.
Ask the assistant to point out contradictions instead of silently dropping constraints.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Supply the job card and catalogue. Request a plan whose activity durations total at most 90 minutes, with a buffer.
You can verify every activity and the arithmetic.
Use a calculator to check totals yourself.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Reduce the available time to 45 minutes, then remove one activity from the catalogue. Regenerate using the same role.
The new plans honor both changes and name any unmet preference.
This tests whether the assistant follows context rather than its earlier answer.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Ask it to book the venue or supply live opening hours. It should state what capability or source is missing.
No imaginary booking confirmation or live fact appears.
A chat instruction does not grant access to a booking tool.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Save the role card as a text file. Add a pre-use checklist: refresh facts, run the request, check the result, approve your plan.
Another person can use the file with a fresh request.
The routine is portable across available chat tools.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In the current request facts.
The role is stable; changing facts must be supplied again.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Treat it as unconfirmed and check the capability.
Text generation cannot prove that an external action occurred.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Open the companion link for one-click copying. Adapt placeholders to your own project.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Adapt the method to planning chores from a supplied list. Change the goal and required constraints.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minutes
References:
NIST: Generative AI Profile https://nvlpubs.nist.gov/nistpubs/ai/NIST.AI.600-1.pdf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gif"/><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learn.sajaldubey.com/01-foundations/02-your-first-personal-assistant/lab.html#project-02-build" TargetMode="External"/><Relationship Id="rId1" Type="http://schemas.openxmlformats.org/officeDocument/2006/relationships/image" Target="../media/image-16-1.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Weekend Quest: an assistant with boundaries</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Turn a vague weekend wish into a plan you can actually verify.</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Try independently</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Try it. Check it. Keep your own evidence.</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18</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The situation and your goal</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Situation</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Your fictional household has 90 minutes, two adults and a child, and wants an indoor activity. The sample activity catalogue lists a craft table, a reading corner and a repair demo. It contains no live opening hours.</a:t>
            </a:r>
            <a:endParaRPr lang="en-US" sz="24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Keep this artifact</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 role card, a constraint table and two tested itineraries.</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18</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Understand the mechanism</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Role is different from memory</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 role card describes the job and its limits. Current facts belong in the request. Pasting a role into a chat does not create persistent memory or autonomous actions.</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Constraints need priority</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 required indoor location overrides a preference for gardening. Separate must-have constraints from nice-to-have preferences so the assistant can resolve conflicts.</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A useful plan is inspectable</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 plan should show its evidence, duration and unanswered questions. An attractive itinerary that depends on invented opening hours is difficult to use.</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18</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Explore before you build</a:t>
            </a:r>
            <a:endParaRPr lang="en-US" sz="3700" dirty="0"/>
          </a:p>
        </p:txBody>
      </p:sp>
      <p:sp>
        <p:nvSpPr>
          <p:cNvPr id="5" name="Text 2"/>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6" name="Text 3"/>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18</a:t>
            </a:r>
            <a:endParaRPr lang="en-US" sz="1000" dirty="0"/>
          </a:p>
        </p:txBody>
      </p:sp>
      <p:pic>
        <p:nvPicPr>
          <p:cNvPr id="7" name="Image 1" descr="/private/tmp/neighbourhood-ai-rebuild/Neighbourhood AI Learning Path/shared-assets/scenes/02-motion.gif">    </p:cNvPr>
          <p:cNvPicPr>
            <a:picLocks noChangeAspect="1"/>
          </p:cNvPicPr>
          <p:nvPr/>
        </p:nvPicPr>
        <p:blipFill>
          <a:blip r:embed="rId2"/>
          <a:stretch>
            <a:fillRect/>
          </a:stretch>
        </p:blipFill>
        <p:spPr>
          <a:xfrm>
            <a:off x="3516683" y="2697480"/>
            <a:ext cx="5158634" cy="31089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Write the job card</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State who the assistant helps, its one job, allowed catalogue and forbidden assumptions. Specify a plan table and questions section.</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card fits on one page and names its evidence boundary.</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Keep the same role when testing a new request.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18</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Extract constraints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Read weekend-quest.txt. Mark 90 minutes and indoor as required. Mark craft and reading as preferences.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Each constraint has required or preferred status.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Ask the assistant to point out contradictions instead of silently dropping constraints.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18</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Generate a first plan</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Supply the job card and catalogue. Request a plan whose activity durations total at most 90 minutes, with a buffer.</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You can verify every activity and the arithmetic.</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Use a calculator to check totals yourself.</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18</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Change one fact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Reduce the available time to 45 minutes, then remove one activity from the catalogue. Regenerate using the same role.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new plans honor both changes and name any unmet preference.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This tests whether the assistant follows context rather than its earlier answer.</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Test the boundary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Ask it to book the venue or supply live opening hours. It should state what capability or source is missing.</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No imaginary booking confirmation or live fact appears.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A chat instruction does not grant access to a booking tool.</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Save a reusable routine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Save the role card as a text file. Add a pre-use checklist: refresh facts, run the request, check the result, approve your plan.</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Another person can use the file with a fresh request.</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The routine is portable across available chat tools.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18</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goes sideways</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Plan exceeds the time limit</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The assistant treated time as a preference. Try: Make it a hard constraint and request a duration total.</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It invents a reservation</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The role implies capabilities that were not connected. Try: Require capability disclosure and keep booking outside this role.</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Old facts leak into a new plan</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Previous chat context is being reused. Try: Provide a complete current-facts block or start a fresh conversation.</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18</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Role card names allowed evidence and capabilities.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Required constraints are separate from preferences.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Two changed-constraint cases pass.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18</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Duration totals are independently checked.</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Unknown opening hours and booking remain unconfirmed.</a:t>
            </a:r>
            <a:endParaRPr lang="en-US" sz="24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18</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Where should current availability go?</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In the current request facts.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Only in an old role card.</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Assume the model remembers it.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18</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2900" b="1" dirty="0">
                <a:solidFill>
                  <a:srgbClr val="0A0A0B"/>
                </a:solidFill>
                <a:latin typeface="Inter" pitchFamily="34" charset="0"/>
                <a:ea typeface="Inter" pitchFamily="34" charset="-122"/>
                <a:cs typeface="Inter" pitchFamily="34" charset="-120"/>
              </a:rPr>
              <a:t>The assistant says it booked a room, but has no booking tool. What do you do?</a:t>
            </a:r>
            <a:endParaRPr lang="en-US" sz="29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Trust its confidence.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Treat it as unconfirmed and check the capability.</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Tell everyone the booking is complete.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18</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with a clear contract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You are a weekend planning assistant. Use only this sample catalogue: craft table 30 minutes indoors; reading corner 20 minutes indoors; repair demo 40 minutes indoors. Required: indoor, total at most 90 minutes, include a 10-minute buffer. Preferred: craft and reading. Return a duration table, assumptions, unmet preferences and questions. Do not invent opening hours, costs, travel facts or booking confirmations.</a:t>
            </a:r>
            <a:endParaRPr lang="en-US" sz="16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16 / 18</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a household admin assistant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No unsupported task is added.</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Conflicting requirements are surfaced.</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 second person can run the routine.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18</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independently, then teach it back</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Your next challenge</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Adapt the method to planning chores from a supplied list. Change the goal and required constraints.</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Explain your decisions</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Show your artifact, one test that passed, one failure you repaired and one boundary the system respects.</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18 / 18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Weekend Quest: an assistant with boundaries | Project lab</dc:title>
  <dc:subject>Original neighbourhood AI Builder Path</dc:subject>
  <dc:creator>@iamsajaldubey</dc:creator>
  <cp:lastModifiedBy>@iamsajaldubey</cp:lastModifiedBy>
  <cp:revision>1</cp:revision>
  <dcterms:created xsi:type="dcterms:W3CDTF">2026-10-08T18:06:52Z</dcterms:created>
  <dcterms:modified xsi:type="dcterms:W3CDTF">2026-10-08T18:06:52Z</dcterms:modified>
</cp:coreProperties>
</file>