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Write a clear prompt and improve a neighbourhood invitation.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Use an existing permitted account. No API key needed.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A short invitation using only four fictional facts.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1-foundations/01-ai-for-everyday-life/index.html#01-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learn.sajaldubey.com/01-foundations/01-ai-for-everyday-life/index.html#01-build"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earn.sajaldubey.com/01-foundations/01-ai-for-everyday-life/index.html#01-review"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One useful draft. One human check.</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Write a clear prompt and improve a neighbourhood invitation.</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15</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No technical experience.</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An available AI chat tool or a partner.</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an existing permitted account. No API key needed.</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15</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Write a friendly invitation under 60 words. Fictional practice facts: Saturday, 10:00, community room, free entry. Do not add speakers, food or booking links. Leave missing details blank.</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15</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prompt supplies the job and the facts.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model drafts language from learned patterns.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You check claims before sharing.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15</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Choose a small task.</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Pick an invitation, checklist or plain-language explanation.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Choose a result you can check yourself.</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down the confirmed facts.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Give a clear instruction.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Name the task and the audience.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Supply facts, limits and the desired format.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quick-win prompt in a fresh chat.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Check the draft.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Underline every factual claim.</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Compare it with the four supplied facts.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Remove anything the model added.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15</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Revise one thing.</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for a shorter version without changing facts.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Read the new draft again.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the prompt, draft and correction in one note.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Rewrite my invitation in simpler English, under 40 words. Keep only Saturday, 10:00, community room and free entry. Do not add promises or links. Return one title and the message.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15</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Compare this invitation with the confirmed facts: Saturday, 10:00, community room, free entry. List unsupported claims and missing information. Do not invent replacements. Invitation: [paste draft].</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15</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Contains all four supplied facts.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Has no invented event details.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neighbour can understand it on first reading.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Added details</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Delete unsupported claims, then request a facts-only revision.</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Vague request</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the audience, length and exact facts.</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15</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Compare two tools on the same prompt.</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Create a reusable invitation checklist.</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15</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Write a clear prompt and improve a neighbourhood invitation.</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14 / 15</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1097280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1051560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1051560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NIST</a:t>
            </a:r>
            <a:endParaRPr lang="en-US" sz="2200" dirty="0"/>
          </a:p>
        </p:txBody>
      </p:sp>
      <p:sp>
        <p:nvSpPr>
          <p:cNvPr id="8" name="Text 5"/>
          <p:cNvSpPr txBox="1"/>
          <p:nvPr/>
        </p:nvSpPr>
        <p:spPr>
          <a:xfrm>
            <a:off x="822960" y="4526280"/>
            <a:ext cx="1051560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Generative AI Profile</a:t>
            </a:r>
            <a:endParaRPr lang="en-US" sz="2000" dirty="0"/>
          </a:p>
        </p:txBody>
      </p:sp>
      <p:sp>
        <p:nvSpPr>
          <p:cNvPr id="9" name="Text 6"/>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0" name="Text 7"/>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15</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useful draft. One human check.</dc:title>
  <dc:subject>Original neighbourhood AI Builder Path</dc:subject>
  <dc:creator>@iamsajaldubey</dc:creator>
  <cp:lastModifiedBy>@iamsajaldubey</cp:lastModifiedBy>
  <cp:revision>1</cp:revision>
  <dcterms:created xsi:type="dcterms:W3CDTF">2026-10-08T17:43:43Z</dcterms:created>
  <dcterms:modified xsi:type="dcterms:W3CDTF">2026-10-08T17:43:43Z</dcterms:modified>
</cp:coreProperties>
</file>