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Play suggestions need a caregiver’s review. They are not a developmental assessment. Ask a paediatrician about restrictions or concerns.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Start with the sample: Copy the fictional input below. Read what is known and what is missing.
Open your AI chat: Use an AI chat you already have access to. Start a fresh conversation and paste the first prompt.
Compare the first draft: Read the illustrative result, then compare it with the answer you received. Outputs can differ.
Audit with the second prompt: Paste the answer into the review prompt. Inspect each flagged issue yourself.
Adapt one real example: Enter the actual age and safe materials, keeping personal details out. Open the original age-specific source and inspect the activity. Pick one short supervised activity, follow the baby’s cues and stop if uncomfortable.
Save one useful artifact: Save your input, reviewed output and one correction. Explain the check you used to a neighbour.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Play suggestions need a caregiver’s review. They are not a developmental assessment. Ask a paediatrician about restrictions or concerns.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Play suggestions need a caregiver’s review. They are not a developmental assessment. Ask a paediatrician about restrictions or concerns.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Ask for the baby’s age in months and any clinician restrictions first. Suggest three gentle screen-free activities matched to that age. Use adult supervision throughout and safe age-labelled materials. State when to stop. Avoid small parts, accessible batteries, magnets, cords, water play and risky DIY toys. Link UNICEF/AAP guidance; say if you cannot verify a link. Do not assess development or promise outcomes.
SAMPLE INPUT
Fictional caregiver input:
Baby age: 4 months. Awake and comfortable. Caregiver stays with the baby throughout.
Available: caregiver voice and a baby-safe picture book.
Want gentle screen-free ideas, with no small loose parts, batteries, magnets or cords.
No developmental assessment or medical advice requested.
Play suggestions need a caregiver’s review. They are not a developmental assessment. Ask a paediatrician about restrictions or concerns.
Enter the actual age and safe materials, keeping personal details out. Open the original age-specific source and inspect the activity. Pick one short supervised activity, follow the baby’s cues and stop if uncomfortable.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Check each idea against age, materials and supervision in the input. Flag age mismatches, unsafe objects and unsupported developmental claims. Verify the suggested activity against UNICEF/AAP guidance before trying it. Replace a questionable idea with a caregiver-led song or conversation.
ORIGINAL INPUT
Fictional caregiver input:
Baby age: 4 months. Awake and comfortable. Caregiver stays with the baby throughout.
Available: caregiver voice and a baby-safe picture book.
Want gentle screen-free ideas, with no small loose parts, batteries, magnets or cords.
No developmental assessment or medical advice requested.
DRAFT TO CHECK
[Paste the draft you received.]
Play suggestions need a caregiver’s review. They are not a developmental assessment. Ask a paediatrician about restrictions or concerns.
Enter the actual age and safe materials, keeping personal details out. Open the original age-specific source and inspect the activity. Pick one short supervised activity, follow the baby’s cues and stop if uncomfortable.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Illustrative reviewed example, not a guaranteed model answer.
Fictional caregiver input:
Baby age: 4 months. Awake and comfortable. Caregiver stays with the baby throughout.
Available: caregiver voice and a baby-safe picture book.
Want gentle screen-free ideas, with no small loose parts, batteries, magnets or cords.
No developmental assessment or medical advice requested.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Play suggestions need a caregiver’s review. They are not a developmental assessment. Ask a paediatrician about restrictions or concerns.
Sources:
UNICEF age-based playful activities https://www.unicef.org/parenting/child-care/21-learning-activities-babies-and-toddlers
AAP guidance on choosing safe toys https://www.healthychildren.org/English/safety-prevention/at-home/Pages/How-to-Buy-Safe-Toys.aspx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Enter the actual age and safe materials, keeping personal details out. Open the original age-specific source and inspect the activity. Pick one short supervised activity, follow the baby’s cues and stop if uncomfortable.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Play suggestions need a caregiver’s review. They are not a developmental assessment. Ask a paediatrician about restrictions or concerns.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Play suggestions need a caregiver’s review. They are not a developmental assessment. Ask a paediatrician about restrictions or concerns.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sajaldubey.com/00-everyday-quick-wins/06-baby-play/index.html#qw-06-create" TargetMode="External"/><Relationship Id="rId1" Type="http://schemas.openxmlformats.org/officeDocument/2006/relationships/image" Target="../media/image-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sajaldubey.com/00-everyday-quick-wins/06-baby-play/index.html#qw-06-review" TargetMode="External"/><Relationship Id="rId1" Type="http://schemas.openxmlformats.org/officeDocument/2006/relationships/image" Target="../media/image-6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FF516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60020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5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Find simple supervised baby-play ideas</a:t>
            </a:r>
            <a:endParaRPr lang="en-US" sz="54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3794760"/>
            <a:ext cx="9784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700" dirty="0">
                <a:solidFill>
                  <a:srgbClr val="D4D4D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Choose one age-appropriate activity from a source you can verify.</a:t>
            </a:r>
            <a:endParaRPr lang="en-US" sz="2700" dirty="0"/>
          </a:p>
        </p:txBody>
      </p:sp>
      <p:sp>
        <p:nvSpPr>
          <p:cNvPr id="6" name="Shape 3"/>
          <p:cNvSpPr/>
          <p:nvPr/>
        </p:nvSpPr>
        <p:spPr>
          <a:xfrm>
            <a:off x="640080" y="5166360"/>
            <a:ext cx="3474720" cy="594360"/>
          </a:xfrm>
          <a:prstGeom prst="roundRect">
            <a:avLst>
              <a:gd name="adj" fmla="val 23077"/>
            </a:avLst>
          </a:prstGeom>
          <a:solidFill>
            <a:srgbClr val="242428"/>
          </a:solidFill>
          <a:ln w="8890">
            <a:solidFill>
              <a:srgbClr val="242428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22960" y="5312664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the sample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343400" y="5166360"/>
            <a:ext cx="3474720" cy="594360"/>
          </a:xfrm>
          <a:prstGeom prst="roundRect">
            <a:avLst>
              <a:gd name="adj" fmla="val 23077"/>
            </a:avLst>
          </a:prstGeom>
          <a:solidFill>
            <a:srgbClr val="242428"/>
          </a:solidFill>
          <a:ln w="8890">
            <a:solidFill>
              <a:srgbClr val="242428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526280" y="5312664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 the output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8046720" y="5166360"/>
            <a:ext cx="3474720" cy="594360"/>
          </a:xfrm>
          <a:prstGeom prst="roundRect">
            <a:avLst>
              <a:gd name="adj" fmla="val 23077"/>
            </a:avLst>
          </a:prstGeom>
          <a:solidFill>
            <a:srgbClr val="242428"/>
          </a:solidFill>
          <a:ln w="8890">
            <a:solidFill>
              <a:srgbClr val="242428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8229600" y="5312664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your own example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4B4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B4B4B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 / 11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Your numbered learning route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 with the sample: You can identify one detail that the model must not invent.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Open your AI chat: The prompt contains the input, the output format and the boundaries.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Compare the first draft: The result is grounded in the sample rather than merely sounding confident.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 / 11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Continue: audit, adapt and save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4. Audit with the second prompt: A second AI answer is a checklist aid, not independent proof.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5. Adapt one real example: Your actual constraints replace the fictional ones; unresolved facts remain questions.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6. Save one useful artifact: You can repeat the task without this lesson and know when to verify a source.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 / 11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practice input</a:t>
            </a:r>
            <a:endParaRPr lang="en-US" sz="37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2880360"/>
            <a:ext cx="105156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caregiver input:</a:t>
            </a:r>
            <a:endParaRPr lang="en-US" sz="2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Baby age: 4 months. Awake and comfortable. Caregiver stays with the baby throughout.</a:t>
            </a:r>
            <a:endParaRPr lang="en-US" sz="2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Available: caregiver voice and a baby-safe picture book.</a:t>
            </a:r>
            <a:endParaRPr lang="en-US" sz="2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Want gentle screen-free ideas, with no small loose parts, batteries, magnets or cords.</a:t>
            </a:r>
            <a:endParaRPr lang="en-US" sz="2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developmental assessment or medical advice requested.</a:t>
            </a:r>
            <a:endParaRPr lang="en-US" sz="2100" dirty="0"/>
          </a:p>
        </p:txBody>
      </p:sp>
      <p:sp>
        <p:nvSpPr>
          <p:cNvPr id="6" name="Text 3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04 / 11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Suggest supervised play for this baby’s age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43200"/>
            <a:ext cx="10972800" cy="3017520"/>
          </a:xfrm>
          <a:prstGeom prst="roundRect">
            <a:avLst>
              <a:gd name="adj" fmla="val 4545"/>
            </a:avLst>
          </a:prstGeom>
          <a:solidFill>
            <a:srgbClr val="0A0A0B"/>
          </a:solidFill>
          <a:ln w="8890">
            <a:solidFill>
              <a:srgbClr val="0A0A0B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86968" y="2971800"/>
            <a:ext cx="10351008" cy="2395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Ask for the baby’s age in months and any clinician restrictions first. Suggest three gentle screen-free activities matched to that age. Use adult supervision throughout and safe age-labelled materials. State when to stop. Avoid small parts, accessible batteries, magnets, cords, water play and risky DIY toys. Link UNICEF/AAP guidance; say if you cannot verify a link. Do not assess development or promise outcomes.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the practice input shown earlier. Open the companion link below to copy the complete prompt.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05 / 11</a:t>
            </a:r>
            <a:endParaRPr lang="en-US" sz="1000" dirty="0"/>
          </a:p>
        </p:txBody>
      </p:sp>
      <p:sp>
        <p:nvSpPr>
          <p:cNvPr id="9" name="Text 6">
            <a:hlinkClick r:id="rId2" tooltip="Open the browser companion, then click Copy prompt"/>
          </p:cNvPr>
          <p:cNvSpPr/>
          <p:nvPr/>
        </p:nvSpPr>
        <p:spPr>
          <a:xfrm>
            <a:off x="868680" y="546811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u="sng" dirty="0">
                <a:solidFill>
                  <a:srgbClr val="FF8C97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2" invalidUrl="" action="" tgtFrame="" tooltip="Open the browser companion, then click Copy prompt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copyable prompt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 the age and safety of the play ideas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43200"/>
            <a:ext cx="10972800" cy="3017520"/>
          </a:xfrm>
          <a:prstGeom prst="roundRect">
            <a:avLst>
              <a:gd name="adj" fmla="val 4545"/>
            </a:avLst>
          </a:prstGeom>
          <a:solidFill>
            <a:srgbClr val="0A0A0B"/>
          </a:solidFill>
          <a:ln w="8890">
            <a:solidFill>
              <a:srgbClr val="0A0A0B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86968" y="2971800"/>
            <a:ext cx="10351008" cy="2395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 each idea against age, materials and supervision in the input. Flag age mismatches, unsafe objects and unsupported developmental claims. Verify the suggested activity against UNICEF/AAP guidance before trying it. Replace a questionable idea with a caregiver-led song or conversation.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the practice input shown earlier. Open the companion link below to copy the complete prompt. Paste the answer you received into the draft placeholder.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06 / 11</a:t>
            </a:r>
            <a:endParaRPr lang="en-US" sz="1000" dirty="0"/>
          </a:p>
        </p:txBody>
      </p:sp>
      <p:sp>
        <p:nvSpPr>
          <p:cNvPr id="9" name="Text 6">
            <a:hlinkClick r:id="rId2" tooltip="Open the browser companion, then click Copy prompt"/>
          </p:cNvPr>
          <p:cNvSpPr/>
          <p:nvPr/>
        </p:nvSpPr>
        <p:spPr>
          <a:xfrm>
            <a:off x="868680" y="546811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u="sng" dirty="0">
                <a:solidFill>
                  <a:srgbClr val="FF8C97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2" invalidUrl="" action="" tgtFrame="" tooltip="Open the browser companion, then click Copy prompt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copyable prompt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a useful result looks like</a:t>
            </a:r>
            <a:endParaRPr lang="en-US" sz="37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2880360"/>
            <a:ext cx="105156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Reviewed idea: sit comfortably with the awake baby, make eye contact, smile and respond softly to their sounds. Let them set the pace.</a:t>
            </a:r>
            <a:endParaRPr lang="en-US" sz="2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Alternative: show a page of the baby-safe book while talking about one picture.</a:t>
            </a:r>
            <a:endParaRPr lang="en-US" sz="2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Stop when they seem tired or uncomfortable. Verify fit for your baby with the linked age-specific guidance; no developmental outcome promised.</a:t>
            </a:r>
            <a:endParaRPr lang="en-US" sz="2100" dirty="0"/>
          </a:p>
        </p:txBody>
      </p:sp>
      <p:sp>
        <p:nvSpPr>
          <p:cNvPr id="6" name="Text 3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07 / 11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 before using the result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age and supervision requirement appear in every activity.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Inspect materials and remove small parts, accessible batteries, magnets and cords.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the baby’s cues; stop if uncomfortable and ask a paediatrician about concerns.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08 / 11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Make one real example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the sample with permitted, redacted input.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Add your actual constraints and mark missing details.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Save the input, reviewed output and one correction.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09 / 11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More things you can try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Young baby: gentle face-to-face conversation and songs.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Older baby: explore an age-labelled toy together after inspecting it.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Caregiver routine: a short idea list matched to age and available safe materials.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10 / 11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Keep your win, then go further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Explain one correction to a neighbour.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the browser companion for the full sample and numbered steps.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Continue to module 01 for checking AI claims, then module 02 for a bounded assistant.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11 / 11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Neighbourhood learning community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Find simple supervised baby-play ideas</dc:title>
  <dc:subject>Original neighbourhood AI Builder Path</dc:subject>
  <dc:creator>@iamsajaldubey</dc:creator>
  <cp:lastModifiedBy>@iamsajaldubey</cp:lastModifiedBy>
  <cp:revision>1</cp:revision>
  <dcterms:created xsi:type="dcterms:W3CDTF">2026-10-08T19:02:57Z</dcterms:created>
  <dcterms:modified xsi:type="dcterms:W3CDTF">2026-10-08T19:02:57Z</dcterms:modified>
</cp:coreProperties>
</file>