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This adult lesson teaches meal organisation. It does not prescribe a therapeutic diet, infant feeding, calories or weight-loss targets.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Start with the sample: Copy the fictional input below. Read what is known and what is missing.
Open your AI chat: Use an AI chat you already have access to. Start a fresh conversation and paste the first prompt.
Compare the first draft: Read the illustrative result, then compare it with the answer you received. Outputs can differ.
Audit with the second prompt: Paste the answer into the review prompt. Inspect each flagged issue yourself.
Adapt one real example: Confirm allergies, food preferences, household size and available equipment. Start with one meal and check a real recipe. For a medical condition, pregnancy or other specific nutritional needs, ask a clinician or registered dietitian before adopting a plan.
Save one useful artifact: Save your input, reviewed output and one correction. Explain the check you used to a neighbour.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This adult lesson teaches meal organisation. It does not prescribe a therapeutic diet, infant feeding, calories or weight-loss targets.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This adult lesson teaches meal organisation. It does not prescribe a therapeutic diet, infant feeding, calories or weight-loss targets.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Ask about allergies and dietary needs first. Then suggest three general adult dinners using the pantry, with ingredients, preparation outline, missing items and a grouped shopping list. Use varied food groups. Do not prescribe calories, supplements, weight loss or treatment. Mark uncertain time/prices rather than inventing them.
SAMPLE INPUT
Fictional adult household, general meal ideas only:
Two adults. Vegetarian. No diagnosed dietary needs. Allergies: none reported; confirm before cooking.
Pantry: rice, oats, lentils, chickpeas, tomatoes, carrots, spinach, plain yoghurt, bananas.
Time: about 25 minutes per dinner. Want three dinners and a grouped shopping list.
Budget: use pantry first; no local prices supplied.
This adult lesson teaches meal organisation. It does not prescribe a therapeutic diet, infant feeding, calories or weight-loss targets.
Confirm allergies, food preferences, household size and available equipment. Start with one meal and check a real recipe. For a medical condition, pregnancy or other specific nutritional needs, ask a clinician or registered dietitian before adopting a plan.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Compare the draft with the household inputs. Flag allergens, missing ingredients, unrealistic cooking steps or unsupported nutrition/pricing claims. Ask what is missing. Keep this a practical general meal draft, not a medical diet.
ORIGINAL INPUT
Fictional adult household, general meal ideas only:
Two adults. Vegetarian. No diagnosed dietary needs. Allergies: none reported; confirm before cooking.
Pantry: rice, oats, lentils, chickpeas, tomatoes, carrots, spinach, plain yoghurt, bananas.
Time: about 25 minutes per dinner. Want three dinners and a grouped shopping list.
Budget: use pantry first; no local prices supplied.
DRAFT TO CHECK
[Paste the draft you received.]
This adult lesson teaches meal organisation. It does not prescribe a therapeutic diet, infant feeding, calories or weight-loss targets.
Confirm allergies, food preferences, household size and available equipment. Start with one meal and check a real recipe. For a medical condition, pregnancy or other specific nutritional needs, ask a clinician or registered dietitian before adopting a plan.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Illustrative reviewed example, not a guaranteed model answer.
Fictional adult household, general meal ideas only:
Two adults. Vegetarian. No diagnosed dietary needs. Allergies: none reported; confirm before cooking.
Pantry: rice, oats, lentils, chickpeas, tomatoes, carrots, spinach, plain yoghurt, bananas.
Time: about 25 minutes per dinner. Want three dinners and a grouped shopping list.
Budget: use pantry first; no local prices supplied.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This adult lesson teaches meal organisation. It does not prescribe a therapeutic diet, infant feeding, calories or weight-loss targets.
Sources:
NHS general balanced-eating guidance https://www.nhs.uk/live-well/eat-well/how-to-eat-a-balanced-diet/eating-a-balanced-diet/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Confirm allergies, food preferences, household size and available equipment. Start with one meal and check a real recipe. For a medical condition, pregnancy or other specific nutritional needs, ask a clinician or registered dietitian before adopting a plan.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This adult lesson teaches meal organisation. It does not prescribe a therapeutic diet, infant feeding, calories or weight-loss targets.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This adult lesson teaches meal organisation. It does not prescribe a therapeutic diet, infant feeding, calories or weight-loss targets.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sajaldubey.com/00-everyday-quick-wins/05-meal-planning/index.html#qw-05-create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sajaldubey.com/00-everyday-quick-wins/05-meal-planning/index.html#qw-05-review" TargetMode="Externa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F516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600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5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 simple meals from what you already have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79476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700" dirty="0">
                <a:solidFill>
                  <a:srgbClr val="D4D4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 three-day meal-and-shopping draft that fits your preferences.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64008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the sample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34340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2628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the output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04672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22960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your own example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4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B4B4B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/ 11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numbered learning route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with the sample: You can identify one detail that the model must not invent.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Open your AI chat: The prompt contains the input, the output format and the boundaries.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Compare the first draft: The result is grounded in the sample rather than merely sounding confident.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/ 11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Continue: audit, adapt and save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 Audit with the second prompt: A second AI answer is a checklist aid, not independent proof.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 Adapt one real example: Your actual constraints replace the fictional ones; unresolved facts remain questions.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 Save one useful artifact: You can repeat the task without this lesson and know when to verify a source.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/ 11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practice input</a:t>
            </a:r>
            <a:endParaRPr lang="en-US" sz="37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880360"/>
            <a:ext cx="10515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adult household, general meal ideas only: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adults. Vegetarian. No diagnosed dietary needs. Allergies: none reported; confirm before cooking.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Pantry: rice, oats, lentils, chickpeas, tomatoes, carrots, spinach, plain yoghurt, bananas.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Time: about 25 minutes per dinner. Want three dinners and a grouped shopping list.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Budget: use pantry first; no local prices supplied.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/ 11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Draft a pantry-first meal plan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10972800" cy="3017520"/>
          </a:xfrm>
          <a:prstGeom prst="roundRect">
            <a:avLst>
              <a:gd name="adj" fmla="val 4545"/>
            </a:avLst>
          </a:prstGeom>
          <a:solidFill>
            <a:srgbClr val="0A0A0B"/>
          </a:solidFill>
          <a:ln w="8890">
            <a:solidFill>
              <a:srgbClr val="0A0A0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86968" y="2971800"/>
            <a:ext cx="1035100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Ask about allergies and dietary needs first. Then suggest three general adult dinners using the pantry, with ingredients, preparation outline, missing items and a grouped shopping list. Use varied food groups. Do not prescribe calories, supplements, weight loss or treatment. Mark uncertain time/prices rather than inventing them.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practice input shown earlier. Open the companion link below to copy the complete prompt.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/ 11</a:t>
            </a:r>
            <a:endParaRPr lang="en-US" sz="1000" dirty="0"/>
          </a:p>
        </p:txBody>
      </p:sp>
      <p:sp>
        <p:nvSpPr>
          <p:cNvPr id="9" name="Text 6">
            <a:hlinkClick r:id="rId2" tooltip="Open the browser companion, then click Copy prompt"/>
          </p:cNvPr>
          <p:cNvSpPr/>
          <p:nvPr/>
        </p:nvSpPr>
        <p:spPr>
          <a:xfrm>
            <a:off x="868680" y="546811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FF8C97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Open the browser companion, then click Copy prompt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copyable prompt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the meal plan against household constraints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10972800" cy="3017520"/>
          </a:xfrm>
          <a:prstGeom prst="roundRect">
            <a:avLst>
              <a:gd name="adj" fmla="val 4545"/>
            </a:avLst>
          </a:prstGeom>
          <a:solidFill>
            <a:srgbClr val="0A0A0B"/>
          </a:solidFill>
          <a:ln w="8890">
            <a:solidFill>
              <a:srgbClr val="0A0A0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86968" y="2971800"/>
            <a:ext cx="1035100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Compare the draft with the household inputs. Flag allergens, missing ingredients, unrealistic cooking steps or unsupported nutrition/pricing claims. Ask what is missing. Keep this a practical general meal draft, not a medical diet.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practice input shown earlier. Open the companion link below to copy the complete prompt. Paste the answer you received into the draft placeholder.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 / 11</a:t>
            </a:r>
            <a:endParaRPr lang="en-US" sz="1000" dirty="0"/>
          </a:p>
        </p:txBody>
      </p:sp>
      <p:sp>
        <p:nvSpPr>
          <p:cNvPr id="9" name="Text 6">
            <a:hlinkClick r:id="rId2" tooltip="Open the browser companion, then click Copy prompt"/>
          </p:cNvPr>
          <p:cNvSpPr/>
          <p:nvPr/>
        </p:nvSpPr>
        <p:spPr>
          <a:xfrm>
            <a:off x="868680" y="546811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FF8C97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Open the browser companion, then click Copy prompt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copyable prompt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a useful result looks like</a:t>
            </a:r>
            <a:endParaRPr lang="en-US" sz="37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880360"/>
            <a:ext cx="10515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Draft dinners: lentil and spinach rice bowl; chickpea and tomato stew with rice; carrot-and-lentil soup with wholegrain bread.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Shopping draft: wholegrain bread and any missing vegetables/ingredients.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recipes, actual cooking time, allergies and portions for your household. No local prices or calorie targets were calculated.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07 / 11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before using the result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plan fits food preferences and avoids confirmed allergens.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Ingredients and realistic preparation steps are checked before cooking.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invented prices, weight-loss promise or medical nutrition target.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08 / 11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Make one real example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the sample with permitted, redacted input.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 your actual constraints and mark missing details.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Save the input, reviewed output and one correction.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09 / 11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things you can try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Lunchbox ideas: reuse a reviewed dinner ingredient.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Shopping list: group ingredients and flag pantry duplicates.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Busy week: choose meals that share ingredients and preparation.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10 / 11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Keep your win, then go further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 one correction to a neighbour.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browser companion for the full sample and numbered steps.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Continue to module 01 for checking AI claims, then module 02 for a bounded assistant.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11 / 11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Neighbourhood learning community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simple meals from what you already have</dc:title>
  <dc:subject>Original neighbourhood AI Builder Path</dc:subject>
  <dc:creator>@iamsajaldubey</dc:creator>
  <cp:lastModifiedBy>@iamsajaldubey</cp:lastModifiedBy>
  <cp:revision>1</cp:revision>
  <dcterms:created xsi:type="dcterms:W3CDTF">2026-10-08T19:02:57Z</dcterms:created>
  <dcterms:modified xsi:type="dcterms:W3CDTF">2026-10-08T19:02:57Z</dcterms:modified>
</cp:coreProperties>
</file>