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chat does not know live traffic unless connected to a current source. An estimate and a buffer are planning aids, not a guaranteed arrival time.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Start with the sample: Copy the fictional input below. Read what is known and what is missing.
Open your AI chat: Use an AI chat you already have access to. Start a fresh conversation and paste the first prompt.
Compare the first draft: Read the illustrative result, then compare it with the answer you received. Outputs can differ.
Audit with the second prompt: Paste the answer into the review prompt. Inspect each flagged issue yourself.
Adapt one real example: Open Google Maps, enter your route and use the departure/arrival time option when available. Copy the dated estimate/range and your buffer into the prompt. Update the estimate close to leaving; use Maps for actual navigation.
Save one useful artifact: Save your input, reviewed output and one correction. Explain the check you used to a neighbour.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chat does not know live traffic unless connected to a current source. An estimate and a buffer are planning aids, not a guaranteed arrival time.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chat does not know live traffic unless connected to a current source. An estimate and a buffer are planning aids, not a guaranteed arrival time.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only these supplied estimates. Calculate the latest conservative departure using the high end of travel time plus parking and buffer. Show the arithmetic and uncertainty. Compare the options. Do not invent live traffic, route conditions or a prediction for an unprovided departure time.
SAMPLE INPUT
Fictional practice estimates, not live traffic:
Trip: home to community centre. Arrival deadline: 18:30.
Option A: depart 17:20, estimated travel 35–50 minutes.
Option B: depart 17:50, estimated travel 30–55 minutes.
Allow 10 minutes for parking and walking. Add 10 minutes uncertainty buffer.
No toll, accessibility or transit data supplied.
The chat does not know live traffic unless connected to a current source. An estimate and a buffer are planning aids, not a guaranteed arrival time.
Open Google Maps, enter your route and use the departure/arrival time option when available. Copy the dated estimate/range and your buffer into the prompt. Update the estimate close to leaving; use Maps for actual navigation.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Check the plan against the supplied estimates and arrival deadline. Recalculate every subtraction. Flag unsupported traffic claims or missing map timestamps. Say what must be rechecked before departure.
ORIGINAL INPUT
Fictional practice estimates, not live traffic:
Trip: home to community centre. Arrival deadline: 18:30.
Option A: depart 17:20, estimated travel 35–50 minutes.
Option B: depart 17:50, estimated travel 30–55 minutes.
Allow 10 minutes for parking and walking. Add 10 minutes uncertainty buffer.
No toll, accessibility or transit data supplied.
DRAFT TO CHECK
[Paste the draft you received.]
The chat does not know live traffic unless connected to a current source. An estimate and a buffer are planning aids, not a guaranteed arrival time.
Open Google Maps, enter your route and use the departure/arrival time option when available. Copy the dated estimate/range and your buffer into the prompt. Update the estimate close to leaving; use Maps for actual navigation.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Illustrative reviewed example, not a guaranteed model answer.
Fictional practice estimates, not live traffic:
Trip: home to community centre. Arrival deadline: 18:30.
Option A: depart 17:20, estimated travel 35–50 minutes.
Option B: depart 17:50, estimated travel 30–55 minutes.
Allow 10 minutes for parking and walking. Add 10 minutes uncertainty buffer.
No toll, accessibility or transit data supplied.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chat does not know live traffic unless connected to a current source. An estimate and a buffer are planning aids, not a guaranteed arrival time.
Sources:
Google Maps directions and travel times https://support.google.com/maps/answer/144339?hl=en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Google Maps, enter your route and use the departure/arrival time option when available. Copy the dated estimate/range and your buffer into the prompt. Update the estimate close to leaving; use Maps for actual navigation.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chat does not know live traffic unless connected to a current source. An estimate and a buffer are planning aids, not a guaranteed arrival time.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chat does not know live traffic unless connected to a current source. An estimate and a buffer are planning aids, not a guaranteed arrival time.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learn.sajaldubey.com/00-everyday-quick-wins/03-travel-planning/index.html#qw-03-create"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learn.sajaldubey.com/00-everyday-quick-wins/03-travel-planning/index.html#qw-03-review"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Choose when to leave using current travel estimates</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Turn checked map estimates into a departure plan with a buffer.</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the sample</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the output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your own example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numbered learning route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Start with the sample: You can identify one detail that the model must not invent.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Open your AI chat: The prompt contains the input, the output format and the boundaries.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Compare the first draft: The result is grounded in the sample rather than merely sounding confident.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Continue: audit, adapt and save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4. Audit with the second prompt: A second AI answer is a checklist aid, not independent proof.</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5. Adapt one real example: Your actual constraints replace the fictional ones; unresolved facts remain questions.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6. Save one useful artifact: You can repeat the task without this lesson and know when to verify a source.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11</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Read the practice input</a:t>
            </a:r>
            <a:endParaRPr lang="en-US" sz="3700" dirty="0"/>
          </a:p>
        </p:txBody>
      </p:sp>
      <p:sp>
        <p:nvSpPr>
          <p:cNvPr id="5" name="Text 2"/>
          <p:cNvSpPr txBox="1"/>
          <p:nvPr/>
        </p:nvSpPr>
        <p:spPr>
          <a:xfrm>
            <a:off x="822960" y="2880360"/>
            <a:ext cx="10515600" cy="2926080"/>
          </a:xfrm>
          <a:prstGeom prst="rect">
            <a:avLst/>
          </a:prstGeom>
          <a:noFill/>
          <a:ln/>
        </p:spPr>
        <p:txBody>
          <a:bodyPr wrap="square" lIns="0" tIns="0" rIns="0" bIns="0" rtlCol="0" anchor="ctr"/>
          <a:lstStyle/>
          <a:p>
            <a:pPr indent="0" marL="0">
              <a:spcAft>
                <a:spcPts val="400"/>
              </a:spcAft>
              <a:buNone/>
            </a:pPr>
            <a:r>
              <a:rPr lang="en-US" sz="2100" dirty="0">
                <a:solidFill>
                  <a:srgbClr val="18181B"/>
                </a:solidFill>
                <a:latin typeface="Inter" pitchFamily="34" charset="0"/>
                <a:ea typeface="Inter" pitchFamily="34" charset="-122"/>
                <a:cs typeface="Inter" pitchFamily="34" charset="-120"/>
              </a:rPr>
              <a:t>Fictional practice estimates, not live traffic:</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Trip: home to community centre. Arrival deadline: 18:30.</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Option A: depart 17:20, estimated travel 35–50 minutes.</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Option B: depart 17:50, estimated travel 30–55 minutes.</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Allow 10 minutes for parking and walking. Add 10 minutes uncertainty buffer.</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No toll, accessibility or transit data supplied.</a:t>
            </a:r>
            <a:endParaRPr lang="en-US" sz="2100" dirty="0"/>
          </a:p>
        </p:txBody>
      </p:sp>
      <p:sp>
        <p:nvSpPr>
          <p:cNvPr id="6" name="Text 3"/>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7" name="Text 4"/>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11</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Calculate a cautious departure time</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only these supplied estimates. Calculate the latest conservative departure using the high end of travel time plus parking and buffer. Show the arithmetic and uncertainty. Compare the options. Do not invent live traffic, route conditions or a prediction for an unprovided departure time.</a:t>
            </a:r>
            <a:endParaRPr lang="en-US" sz="1600" dirty="0"/>
          </a:p>
          <a:p>
            <a:pPr indent="0" marL="0">
              <a:spcAft>
                <a:spcPts val="400"/>
              </a:spcAft>
              <a:buNone/>
            </a:pPr>
            <a:endParaRPr lang="en-US" sz="1600" dirty="0"/>
          </a:p>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the practice input shown earlier. Open the companion link below to copy the complete prompt.</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11</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Audit the travel-time arithmetic</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700" dirty="0">
                <a:solidFill>
                  <a:srgbClr val="FFFFFF"/>
                </a:solidFill>
                <a:latin typeface="Inter" pitchFamily="34" charset="0"/>
                <a:ea typeface="Inter" pitchFamily="34" charset="-122"/>
                <a:cs typeface="Inter" pitchFamily="34" charset="-120"/>
              </a:rPr>
              <a:t>Check the plan against the supplied estimates and arrival deadline. Recalculate every subtraction. Flag unsupported traffic claims or missing map timestamps. Say what must be rechecked before departure.</a:t>
            </a:r>
            <a:endParaRPr lang="en-US" sz="1700" dirty="0"/>
          </a:p>
          <a:p>
            <a:pPr indent="0" marL="0">
              <a:spcAft>
                <a:spcPts val="400"/>
              </a:spcAft>
              <a:buNone/>
            </a:pPr>
            <a:endParaRPr lang="en-US" sz="1700" dirty="0"/>
          </a:p>
          <a:p>
            <a:pPr indent="0" marL="0">
              <a:spcAft>
                <a:spcPts val="400"/>
              </a:spcAft>
              <a:buNone/>
            </a:pPr>
            <a:r>
              <a:rPr lang="en-US" sz="1700" dirty="0">
                <a:solidFill>
                  <a:srgbClr val="FFFFFF"/>
                </a:solidFill>
                <a:latin typeface="Inter" pitchFamily="34" charset="0"/>
                <a:ea typeface="Inter" pitchFamily="34" charset="-122"/>
                <a:cs typeface="Inter" pitchFamily="34" charset="-120"/>
              </a:rPr>
              <a:t>Use the practice input shown earlier. Open the companion link below to copy the complete prompt. Paste the answer you received into the draft placeholder.</a:t>
            </a:r>
            <a:endParaRPr lang="en-US" sz="17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11</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a useful result looks like</a:t>
            </a:r>
            <a:endParaRPr lang="en-US" sz="3700" dirty="0"/>
          </a:p>
        </p:txBody>
      </p:sp>
      <p:sp>
        <p:nvSpPr>
          <p:cNvPr id="5" name="Text 2"/>
          <p:cNvSpPr txBox="1"/>
          <p:nvPr/>
        </p:nvSpPr>
        <p:spPr>
          <a:xfrm>
            <a:off x="822960" y="2880360"/>
            <a:ext cx="10515600" cy="2926080"/>
          </a:xfrm>
          <a:prstGeom prst="rect">
            <a:avLst/>
          </a:prstGeom>
          <a:noFill/>
          <a:ln/>
        </p:spPr>
        <p:txBody>
          <a:bodyPr wrap="square" lIns="0" tIns="0" rIns="0" bIns="0" rtlCol="0" anchor="ctr"/>
          <a:lstStyle/>
          <a:p>
            <a:pPr indent="0" marL="0">
              <a:spcAft>
                <a:spcPts val="400"/>
              </a:spcAft>
              <a:buNone/>
            </a:pPr>
            <a:r>
              <a:rPr lang="en-US" sz="2100" dirty="0">
                <a:solidFill>
                  <a:srgbClr val="18181B"/>
                </a:solidFill>
                <a:latin typeface="Inter" pitchFamily="34" charset="0"/>
                <a:ea typeface="Inter" pitchFamily="34" charset="-122"/>
                <a:cs typeface="Inter" pitchFamily="34" charset="-120"/>
              </a:rPr>
              <a:t>Conservative calculation: 18:30 − 50 minutes − 10 minutes parking − 10 minutes buffer = 17:20. Option A matches that planned departure using the high end of its estimate. Option B could arrive too late after parking and buffer. Recheck the dated map estimate near departure. This is a planning estimate, not a promise of on-time arrival.</a:t>
            </a:r>
            <a:endParaRPr lang="en-US" sz="2100" dirty="0"/>
          </a:p>
        </p:txBody>
      </p:sp>
      <p:sp>
        <p:nvSpPr>
          <p:cNvPr id="6" name="Text 3"/>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7" name="Text 4"/>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11</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Check before using the result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map estimate has a date, time, origin and destination.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Subtract travel, parking/walking and buffer from the arrival deadline.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Recheck near departure; missing toll/transit data stays unknown.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11</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one real example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Replace the sample with permitted, redacted input.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Add your actual constraints and mark missing details.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Save the input, reviewed output and one correction.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11</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More things you can try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School pickup: include queue and walking time.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Airport trip: use your airline/airport check-in guidance as the arrival deadline.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Meetup: compare route estimates and parking time before choosing.</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11</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Keep your win, then go further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Explain one correction to a neighbour.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the browser companion for the full sample and numbered steps.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Continue to module 01 for checking AI claims, then module 02 for a bounded assistant.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11</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Choose when to leave using current travel estimates</dc:title>
  <dc:subject>Original neighbourhood AI Builder Path</dc:subject>
  <dc:creator>@iamsajaldubey</dc:creator>
  <cp:lastModifiedBy>@iamsajaldubey</cp:lastModifiedBy>
  <cp:revision>1</cp:revision>
  <dcterms:created xsi:type="dcterms:W3CDTF">2026-10-08T19:02:57Z</dcterms:created>
  <dcterms:modified xsi:type="dcterms:W3CDTF">2026-10-08T19:02:57Z</dcterms:modified>
</cp:coreProperties>
</file>