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notes you are allowed to share. Remove personal or confidential details. Ask permission before recording a real meeting.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Start with the sample: Copy the fictional input below. Read what is known and what is missing.
Open your AI chat: Use an AI chat you already have access to. Start a fresh conversation and paste the first prompt.
Compare the first draft: Read the illustrative result, then compare it with the answer you received. Outputs can differ.
Audit with the second prompt: Paste the answer into the review prompt. Inspect each flagged issue yourself.
Adapt one real example: Replace the fictional notes with anonymised notes you already have permission to use. Ask for a family, work or study format. Review before sending the follow-up.
Save one useful artifact: Save your input, reviewed output and one correction. Explain the check you used to a neighbour.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notes you are allowed to share. Remove personal or confidential details. Ask permission before recording a real meeting.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notes you are allowed to share. Remove personal or confidential details. Ask permission before recording a real meeting.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Turn these notes into four sections: Decisions, Actions (owner/deadline), Open questions, and a short follow-up draft. Use only the notes. Mark missing details “not supplied”. Separate a suggestion from an agreed decision. Do not approve recording or invent a price.
SAMPLE INPUT
Fictional neighbourhood meetup notes, 8 October.
Mira: We agreed to hold the AI session on Saturday at 10:00.
Omar: I will check whether the room is available. I can report back on Thursday.
Mira: I can draft the invite after the room is confirmed.
Dev: Maybe we should record the session. No decision was made.
Group: Bring laptops. No ticket price was discussed.
Use notes you are allowed to share. Remove personal or confidential details. Ask permission before recording a real meeting.
Replace the fictional notes with anonymised notes you already have permission to use. Ask for a family, work or study format. Review before sending the follow-up.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Compare the draft against the original notes. Quote the short supporting phrase for each decision and action. List invented owners, deadlines, confirmations or prices. Suggest corrections. Do not silently rewrite the facts.
ORIGINAL INPUT
Fictional neighbourhood meetup notes, 8 October.
Mira: We agreed to hold the AI session on Saturday at 10:00.
Omar: I will check whether the room is available. I can report back on Thursday.
Mira: I can draft the invite after the room is confirmed.
Dev: Maybe we should record the session. No decision was made.
Group: Bring laptops. No ticket price was discussed.
DRAFT TO CHECK
[Paste the draft you received.]
Use notes you are allowed to share. Remove personal or confidential details. Ask permission before recording a real meeting.
Replace the fictional notes with anonymised notes you already have permission to use. Ask for a family, work or study format. Review before sending the follow-up.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Illustrative reviewed example, not a guaranteed model answer.
Fictional neighbourhood meetup notes, 8 October.
Mira: We agreed to hold the AI session on Saturday at 10:00.
Omar: I will check whether the room is available. I can report back on Thursday.
Mira: I can draft the invite after the room is confirmed.
Dev: Maybe we should record the session. No decision was made.
Group: Bring laptops. No ticket price was discussed.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notes you are allowed to share. Remove personal or confidential details. Ask permission before recording a real meeting.
Sources:
Course module 01: checking AI claims ../../01-foundations/01-ai-for-everyday-life/index.html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Replace the fictional notes with anonymised notes you already have permission to use. Ask for a family, work or study format. Review before sending the follow-up.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notes you are allowed to share. Remove personal or confidential details. Ask permission before recording a real meeting.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Use notes you are allowed to share. Remove personal or confidential details. Ask permission before recording a real meeting.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learn.sajaldubey.com/00-everyday-quick-wins/01-meeting-notes/index.html#qw-01-create"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learn.sajaldubey.com/00-everyday-quick-wins/01-meeting-notes/index.html#qw-01-review"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Turn meeting notes into a useful follow-up</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Keep decisions, actions and open questions in one reviewed note.</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the sample</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the output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your own example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numbered learning route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Start with the sample: You can identify one detail that the model must not invent.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Open your AI chat: The prompt contains the input, the output format and the boundaries.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Compare the first draft: The result is grounded in the sample rather than merely sounding confident.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Continue: audit, adapt and save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4. Audit with the second prompt: A second AI answer is a checklist aid, not independent proof.</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5. Adapt one real example: Your actual constraints replace the fictional ones; unresolved facts remain questions.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6. Save one useful artifact: You can repeat the task without this lesson and know when to verify a source.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11</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Read the practice input</a:t>
            </a:r>
            <a:endParaRPr lang="en-US" sz="3700" dirty="0"/>
          </a:p>
        </p:txBody>
      </p:sp>
      <p:sp>
        <p:nvSpPr>
          <p:cNvPr id="5" name="Text 2"/>
          <p:cNvSpPr txBox="1"/>
          <p:nvPr/>
        </p:nvSpPr>
        <p:spPr>
          <a:xfrm>
            <a:off x="822960" y="2880360"/>
            <a:ext cx="10515600" cy="2926080"/>
          </a:xfrm>
          <a:prstGeom prst="rect">
            <a:avLst/>
          </a:prstGeom>
          <a:noFill/>
          <a:ln/>
        </p:spPr>
        <p:txBody>
          <a:bodyPr wrap="square" lIns="0" tIns="0" rIns="0" bIns="0" rtlCol="0" anchor="ctr"/>
          <a:lstStyle/>
          <a:p>
            <a:pPr indent="0" marL="0">
              <a:spcAft>
                <a:spcPts val="400"/>
              </a:spcAft>
              <a:buNone/>
            </a:pPr>
            <a:r>
              <a:rPr lang="en-US" sz="2100" dirty="0">
                <a:solidFill>
                  <a:srgbClr val="18181B"/>
                </a:solidFill>
                <a:latin typeface="Inter" pitchFamily="34" charset="0"/>
                <a:ea typeface="Inter" pitchFamily="34" charset="-122"/>
                <a:cs typeface="Inter" pitchFamily="34" charset="-120"/>
              </a:rPr>
              <a:t>Fictional neighbourhood meetup notes, 8 October.</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Mira: We agreed to hold the AI session on Saturday at 10:00.</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Omar: I will check whether the room is available. I can report back on Thursday.</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Mira: I can draft the invite after the room is confirmed.</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Dev: Maybe we should record the session. No decision was made.</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Group: Bring laptops. No ticket price was discussed.</a:t>
            </a:r>
            <a:endParaRPr lang="en-US" sz="2100" dirty="0"/>
          </a:p>
        </p:txBody>
      </p:sp>
      <p:sp>
        <p:nvSpPr>
          <p:cNvPr id="6" name="Text 3"/>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7" name="Text 4"/>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11</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Extract decisions and action owners</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Turn these notes into four sections: Decisions, Actions (owner/deadline), Open questions, and a short follow-up draft. Use only the notes. Mark missing details “not supplied”. Separate a suggestion from an agreed decision. Do not approve recording or invent a price.</a:t>
            </a:r>
            <a:endParaRPr lang="en-US" sz="1600" dirty="0"/>
          </a:p>
          <a:p>
            <a:pPr indent="0" marL="0">
              <a:spcAft>
                <a:spcPts val="400"/>
              </a:spcAft>
              <a:buNone/>
            </a:pPr>
            <a:endParaRPr lang="en-US" sz="1600" dirty="0"/>
          </a:p>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the practice input shown earlier. Open the companion link below to copy the complete prompt.</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11</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Find unsupported claims in the meeting summary</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Compare the draft against the original notes. Quote the short supporting phrase for each decision and action. List invented owners, deadlines, confirmations or prices. Suggest corrections. Do not silently rewrite the facts.</a:t>
            </a:r>
            <a:endParaRPr lang="en-US" sz="1600" dirty="0"/>
          </a:p>
          <a:p>
            <a:pPr indent="0" marL="0">
              <a:spcAft>
                <a:spcPts val="400"/>
              </a:spcAft>
              <a:buNone/>
            </a:pPr>
            <a:endParaRPr lang="en-US" sz="1600" dirty="0"/>
          </a:p>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the practice input shown earlier. Open the companion link below to copy the complete prompt. Paste the answer you received into the draft placeholder.</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11</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a useful result looks like</a:t>
            </a:r>
            <a:endParaRPr lang="en-US" sz="3700" dirty="0"/>
          </a:p>
        </p:txBody>
      </p:sp>
      <p:sp>
        <p:nvSpPr>
          <p:cNvPr id="5" name="Text 2"/>
          <p:cNvSpPr txBox="1"/>
          <p:nvPr/>
        </p:nvSpPr>
        <p:spPr>
          <a:xfrm>
            <a:off x="822960" y="2880360"/>
            <a:ext cx="10515600" cy="2926080"/>
          </a:xfrm>
          <a:prstGeom prst="rect">
            <a:avLst/>
          </a:prstGeom>
          <a:noFill/>
          <a:ln/>
        </p:spPr>
        <p:txBody>
          <a:bodyPr wrap="square" lIns="0" tIns="0" rIns="0" bIns="0" rtlCol="0" anchor="ctr"/>
          <a:lstStyle/>
          <a:p>
            <a:pPr indent="0" marL="0">
              <a:spcAft>
                <a:spcPts val="400"/>
              </a:spcAft>
              <a:buNone/>
            </a:pPr>
            <a:r>
              <a:rPr lang="en-US" sz="2100" dirty="0">
                <a:solidFill>
                  <a:srgbClr val="18181B"/>
                </a:solidFill>
                <a:latin typeface="Inter" pitchFamily="34" charset="0"/>
                <a:ea typeface="Inter" pitchFamily="34" charset="-122"/>
                <a:cs typeface="Inter" pitchFamily="34" charset="-120"/>
              </a:rPr>
              <a:t>Decision: Saturday at 10:00; participants bring laptops.</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Action: Omar checks the room and reports back Thursday.</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Action: Mira drafts the invite after room confirmation; no deadline supplied.</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Open: recording, ticket price and room confirmation.</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A recording was proposed, not approved.</a:t>
            </a:r>
            <a:endParaRPr lang="en-US" sz="2100" dirty="0"/>
          </a:p>
        </p:txBody>
      </p:sp>
      <p:sp>
        <p:nvSpPr>
          <p:cNvPr id="6" name="Text 3"/>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7" name="Text 4"/>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11</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Check before using the result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Separate agreed decisions from suggestions.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Keep each owner and deadline tied to the original note.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“not supplied” for missing dates, prices and confirmations.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11</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one real example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Replace the sample with permitted, redacted input.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Add your actual constraints and mark missing details.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Save the input, reviewed output and one correction.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11</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More things you can try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Project meeting: decisions and blockers.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Parent group: tasks and questions to ask the teacher.</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Personal voice memo: next actions and missing information.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11</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01</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Keep your win, then go further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Explain one correction to a neighbour.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the browser companion for the full sample and numbered steps.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Continue to module 01 for checking AI claims, then module 02 for a bounded assistant.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11</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 meeting notes into a useful follow-up</dc:title>
  <dc:subject>Original neighbourhood AI Builder Path</dc:subject>
  <dc:creator>@iamsajaldubey</dc:creator>
  <cp:lastModifiedBy>@iamsajaldubey</cp:lastModifiedBy>
  <cp:revision>1</cp:revision>
  <dcterms:created xsi:type="dcterms:W3CDTF">2026-10-08T19:02:57Z</dcterms:created>
  <dcterms:modified xsi:type="dcterms:W3CDTF">2026-10-08T19:02:57Z</dcterms:modified>
</cp:coreProperties>
</file>